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Lst>
  <p:notesMasterIdLst>
    <p:notesMasterId r:id="rId49"/>
  </p:notesMasterIdLst>
  <p:handoutMasterIdLst>
    <p:handoutMasterId r:id="rId50"/>
  </p:handoutMasterIdLst>
  <p:sldIdLst>
    <p:sldId id="430" r:id="rId2"/>
    <p:sldId id="443" r:id="rId3"/>
    <p:sldId id="436" r:id="rId4"/>
    <p:sldId id="432" r:id="rId5"/>
    <p:sldId id="427" r:id="rId6"/>
    <p:sldId id="453" r:id="rId7"/>
    <p:sldId id="445" r:id="rId8"/>
    <p:sldId id="347" r:id="rId9"/>
    <p:sldId id="348" r:id="rId10"/>
    <p:sldId id="349" r:id="rId11"/>
    <p:sldId id="350" r:id="rId12"/>
    <p:sldId id="351" r:id="rId13"/>
    <p:sldId id="352" r:id="rId14"/>
    <p:sldId id="353" r:id="rId15"/>
    <p:sldId id="354" r:id="rId16"/>
    <p:sldId id="355" r:id="rId17"/>
    <p:sldId id="356" r:id="rId18"/>
    <p:sldId id="437" r:id="rId19"/>
    <p:sldId id="405" r:id="rId20"/>
    <p:sldId id="408" r:id="rId21"/>
    <p:sldId id="363" r:id="rId22"/>
    <p:sldId id="380" r:id="rId23"/>
    <p:sldId id="438" r:id="rId24"/>
    <p:sldId id="409" r:id="rId25"/>
    <p:sldId id="458" r:id="rId26"/>
    <p:sldId id="424" r:id="rId27"/>
    <p:sldId id="412" r:id="rId28"/>
    <p:sldId id="431" r:id="rId29"/>
    <p:sldId id="414" r:id="rId30"/>
    <p:sldId id="416" r:id="rId31"/>
    <p:sldId id="472" r:id="rId32"/>
    <p:sldId id="417" r:id="rId33"/>
    <p:sldId id="425" r:id="rId34"/>
    <p:sldId id="418" r:id="rId35"/>
    <p:sldId id="419" r:id="rId36"/>
    <p:sldId id="446" r:id="rId37"/>
    <p:sldId id="459" r:id="rId38"/>
    <p:sldId id="469" r:id="rId39"/>
    <p:sldId id="470" r:id="rId40"/>
    <p:sldId id="420" r:id="rId41"/>
    <p:sldId id="426" r:id="rId42"/>
    <p:sldId id="461" r:id="rId43"/>
    <p:sldId id="468" r:id="rId44"/>
    <p:sldId id="462" r:id="rId45"/>
    <p:sldId id="452" r:id="rId46"/>
    <p:sldId id="455" r:id="rId47"/>
    <p:sldId id="471" r:id="rId48"/>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Eyzaguirre" initials="B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C21"/>
    <a:srgbClr val="FFA90F"/>
    <a:srgbClr val="EC9F1B"/>
    <a:srgbClr val="F6B615"/>
    <a:srgbClr val="EEC04A"/>
    <a:srgbClr val="ECB912"/>
    <a:srgbClr val="ECB919"/>
    <a:srgbClr val="EC850E"/>
    <a:srgbClr val="CD750F"/>
    <a:srgbClr val="CD37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Estilo claro 1 - Énfasis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Énfasi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Énfasis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Énfasis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Énfasis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Estilo claro 1 - Énfasis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36" autoAdjust="0"/>
    <p:restoredTop sz="76404" autoAdjust="0"/>
  </p:normalViewPr>
  <p:slideViewPr>
    <p:cSldViewPr snapToGrid="0" snapToObjects="1">
      <p:cViewPr varScale="1">
        <p:scale>
          <a:sx n="79" d="100"/>
          <a:sy n="79" d="100"/>
        </p:scale>
        <p:origin x="-192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commentAuthors" Target="commentAuthors.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35.jpg"/><Relationship Id="rId2" Type="http://schemas.openxmlformats.org/officeDocument/2006/relationships/image" Target="../media/image36.jpg"/></Relationships>
</file>

<file path=ppt/diagrams/_rels/data2.xml.rels><?xml version="1.0" encoding="UTF-8" standalone="yes"?>
<Relationships xmlns="http://schemas.openxmlformats.org/package/2006/relationships"><Relationship Id="rId1" Type="http://schemas.openxmlformats.org/officeDocument/2006/relationships/image" Target="../media/image35.jpg"/><Relationship Id="rId2" Type="http://schemas.openxmlformats.org/officeDocument/2006/relationships/image" Target="../media/image36.jpg"/></Relationships>
</file>

<file path=ppt/diagrams/_rels/data3.xml.rels><?xml version="1.0" encoding="UTF-8" standalone="yes"?>
<Relationships xmlns="http://schemas.openxmlformats.org/package/2006/relationships"><Relationship Id="rId1" Type="http://schemas.openxmlformats.org/officeDocument/2006/relationships/image" Target="../media/image35.jpg"/><Relationship Id="rId2" Type="http://schemas.openxmlformats.org/officeDocument/2006/relationships/image" Target="../media/image36.jpg"/></Relationships>
</file>

<file path=ppt/diagrams/_rels/data4.xml.rels><?xml version="1.0" encoding="UTF-8" standalone="yes"?>
<Relationships xmlns="http://schemas.openxmlformats.org/package/2006/relationships"><Relationship Id="rId1" Type="http://schemas.openxmlformats.org/officeDocument/2006/relationships/image" Target="../media/image35.jpg"/><Relationship Id="rId2" Type="http://schemas.openxmlformats.org/officeDocument/2006/relationships/image" Target="../media/image36.jpg"/></Relationships>
</file>

<file path=ppt/diagrams/_rels/drawing1.xml.rels><?xml version="1.0" encoding="UTF-8" standalone="yes"?>
<Relationships xmlns="http://schemas.openxmlformats.org/package/2006/relationships"><Relationship Id="rId1" Type="http://schemas.openxmlformats.org/officeDocument/2006/relationships/image" Target="../media/image35.jpg"/><Relationship Id="rId2" Type="http://schemas.openxmlformats.org/officeDocument/2006/relationships/image" Target="../media/image36.jpg"/></Relationships>
</file>

<file path=ppt/diagrams/_rels/drawing2.xml.rels><?xml version="1.0" encoding="UTF-8" standalone="yes"?>
<Relationships xmlns="http://schemas.openxmlformats.org/package/2006/relationships"><Relationship Id="rId1" Type="http://schemas.openxmlformats.org/officeDocument/2006/relationships/image" Target="../media/image35.jpg"/><Relationship Id="rId2" Type="http://schemas.openxmlformats.org/officeDocument/2006/relationships/image" Target="../media/image36.jpg"/></Relationships>
</file>

<file path=ppt/diagrams/_rels/drawing3.xml.rels><?xml version="1.0" encoding="UTF-8" standalone="yes"?>
<Relationships xmlns="http://schemas.openxmlformats.org/package/2006/relationships"><Relationship Id="rId1" Type="http://schemas.openxmlformats.org/officeDocument/2006/relationships/image" Target="../media/image35.jpg"/><Relationship Id="rId2" Type="http://schemas.openxmlformats.org/officeDocument/2006/relationships/image" Target="../media/image36.jpg"/></Relationships>
</file>

<file path=ppt/diagrams/_rels/drawing4.xml.rels><?xml version="1.0" encoding="UTF-8" standalone="yes"?>
<Relationships xmlns="http://schemas.openxmlformats.org/package/2006/relationships"><Relationship Id="rId1" Type="http://schemas.openxmlformats.org/officeDocument/2006/relationships/image" Target="../media/image35.jpg"/><Relationship Id="rId2" Type="http://schemas.openxmlformats.org/officeDocument/2006/relationships/image" Target="../media/image36.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35139-C209-B843-A3BF-9827AACCA5A2}" type="doc">
      <dgm:prSet loTypeId="urn:microsoft.com/office/officeart/2008/layout/PictureStrips" loCatId="" qsTypeId="urn:microsoft.com/office/officeart/2005/8/quickstyle/simple2" qsCatId="simple" csTypeId="urn:microsoft.com/office/officeart/2005/8/colors/colorful3" csCatId="colorful" phldr="1"/>
      <dgm:spPr/>
      <dgm:t>
        <a:bodyPr/>
        <a:lstStyle/>
        <a:p>
          <a:endParaRPr lang="es-ES"/>
        </a:p>
      </dgm:t>
    </dgm:pt>
    <dgm:pt modelId="{F35DBE61-05FD-1A49-9E88-23A7EC3BCF48}">
      <dgm:prSet phldrT="[Texto]" custT="1"/>
      <dgm:spPr>
        <a:noFill/>
        <a:ln>
          <a:solidFill>
            <a:schemeClr val="bg1">
              <a:lumMod val="65000"/>
            </a:schemeClr>
          </a:solidFill>
        </a:ln>
      </dgm:spPr>
      <dgm:t>
        <a:bodyPr/>
        <a:lstStyle/>
        <a:p>
          <a:r>
            <a:rPr lang="es-ES" sz="2800" b="1" dirty="0" smtClean="0"/>
            <a:t>Cultura</a:t>
          </a:r>
        </a:p>
        <a:p>
          <a:r>
            <a:rPr lang="es-ES" sz="2800" dirty="0" smtClean="0"/>
            <a:t>Enseñanza por inmersión</a:t>
          </a:r>
          <a:endParaRPr lang="es-ES" sz="2800" dirty="0"/>
        </a:p>
      </dgm:t>
    </dgm:pt>
    <dgm:pt modelId="{8DE6D35F-D4A5-344F-B33D-25C72DA378EF}" type="parTrans" cxnId="{10071DF3-1B56-8348-B420-9255B204BDCC}">
      <dgm:prSet/>
      <dgm:spPr/>
      <dgm:t>
        <a:bodyPr/>
        <a:lstStyle/>
        <a:p>
          <a:endParaRPr lang="es-ES"/>
        </a:p>
      </dgm:t>
    </dgm:pt>
    <dgm:pt modelId="{0EB06A07-655A-9846-94C7-3F67CCBE475A}" type="sibTrans" cxnId="{10071DF3-1B56-8348-B420-9255B204BDCC}">
      <dgm:prSet/>
      <dgm:spPr/>
      <dgm:t>
        <a:bodyPr/>
        <a:lstStyle/>
        <a:p>
          <a:endParaRPr lang="es-ES"/>
        </a:p>
      </dgm:t>
    </dgm:pt>
    <dgm:pt modelId="{41F9B368-4C32-8948-9923-AAA7596305B8}">
      <dgm:prSet phldrT="[Texto]" custT="1"/>
      <dgm:spPr>
        <a:ln>
          <a:solidFill>
            <a:srgbClr val="A6A6A6"/>
          </a:solidFill>
        </a:ln>
      </dgm:spPr>
      <dgm:t>
        <a:bodyPr/>
        <a:lstStyle/>
        <a:p>
          <a:r>
            <a:rPr lang="es-ES" sz="2800" b="1" dirty="0" smtClean="0"/>
            <a:t>Instrucción</a:t>
          </a:r>
        </a:p>
        <a:p>
          <a:r>
            <a:rPr lang="es-ES" sz="2800" dirty="0" smtClean="0"/>
            <a:t>Enseñanza directa</a:t>
          </a:r>
          <a:endParaRPr lang="es-ES" sz="2800" dirty="0"/>
        </a:p>
      </dgm:t>
    </dgm:pt>
    <dgm:pt modelId="{7B87977C-31B9-FE47-BB6A-1C765326A61E}" type="parTrans" cxnId="{ADB86F5A-6C01-4D45-8E57-922ABF9F37B5}">
      <dgm:prSet/>
      <dgm:spPr/>
      <dgm:t>
        <a:bodyPr/>
        <a:lstStyle/>
        <a:p>
          <a:endParaRPr lang="es-ES"/>
        </a:p>
      </dgm:t>
    </dgm:pt>
    <dgm:pt modelId="{4AC3F103-5116-F04C-AE6E-2B5F61714D31}" type="sibTrans" cxnId="{ADB86F5A-6C01-4D45-8E57-922ABF9F37B5}">
      <dgm:prSet/>
      <dgm:spPr/>
      <dgm:t>
        <a:bodyPr/>
        <a:lstStyle/>
        <a:p>
          <a:endParaRPr lang="es-ES"/>
        </a:p>
      </dgm:t>
    </dgm:pt>
    <dgm:pt modelId="{5F86D7DF-767F-9044-A52F-2C2267645914}" type="pres">
      <dgm:prSet presAssocID="{01335139-C209-B843-A3BF-9827AACCA5A2}" presName="Name0" presStyleCnt="0">
        <dgm:presLayoutVars>
          <dgm:dir/>
          <dgm:resizeHandles val="exact"/>
        </dgm:presLayoutVars>
      </dgm:prSet>
      <dgm:spPr/>
      <dgm:t>
        <a:bodyPr/>
        <a:lstStyle/>
        <a:p>
          <a:endParaRPr lang="es-ES"/>
        </a:p>
      </dgm:t>
    </dgm:pt>
    <dgm:pt modelId="{B053BE4B-8A30-2544-BE79-C6E213AC68F5}" type="pres">
      <dgm:prSet presAssocID="{F35DBE61-05FD-1A49-9E88-23A7EC3BCF48}" presName="composite" presStyleCnt="0"/>
      <dgm:spPr/>
    </dgm:pt>
    <dgm:pt modelId="{F6947183-4097-3A48-A21E-4DF66C53F547}" type="pres">
      <dgm:prSet presAssocID="{F35DBE61-05FD-1A49-9E88-23A7EC3BCF48}" presName="rect1" presStyleLbl="trAlignAcc1" presStyleIdx="0" presStyleCnt="2">
        <dgm:presLayoutVars>
          <dgm:bulletEnabled val="1"/>
        </dgm:presLayoutVars>
      </dgm:prSet>
      <dgm:spPr/>
      <dgm:t>
        <a:bodyPr/>
        <a:lstStyle/>
        <a:p>
          <a:endParaRPr lang="es-ES"/>
        </a:p>
      </dgm:t>
    </dgm:pt>
    <dgm:pt modelId="{66F019C3-9C42-D149-81E0-8D028A4C4A88}" type="pres">
      <dgm:prSet presAssocID="{F35DBE61-05FD-1A49-9E88-23A7EC3BCF48}" presName="rect2" presStyleLbl="fgImgPlace1" presStyleIdx="0" presStyleCnt="2" custScaleY="73985"/>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s-ES"/>
        </a:p>
      </dgm:t>
    </dgm:pt>
    <dgm:pt modelId="{A7DFEBBF-AE0E-BB44-81C9-641AAB503957}" type="pres">
      <dgm:prSet presAssocID="{0EB06A07-655A-9846-94C7-3F67CCBE475A}" presName="sibTrans" presStyleCnt="0"/>
      <dgm:spPr/>
    </dgm:pt>
    <dgm:pt modelId="{160C7FD3-CAEF-144F-8DBA-EC29B75242A5}" type="pres">
      <dgm:prSet presAssocID="{41F9B368-4C32-8948-9923-AAA7596305B8}" presName="composite" presStyleCnt="0"/>
      <dgm:spPr/>
    </dgm:pt>
    <dgm:pt modelId="{F8E574E6-A72C-F843-8EBC-FB6A6F23631D}" type="pres">
      <dgm:prSet presAssocID="{41F9B368-4C32-8948-9923-AAA7596305B8}" presName="rect1" presStyleLbl="trAlignAcc1" presStyleIdx="1" presStyleCnt="2">
        <dgm:presLayoutVars>
          <dgm:bulletEnabled val="1"/>
        </dgm:presLayoutVars>
      </dgm:prSet>
      <dgm:spPr/>
      <dgm:t>
        <a:bodyPr/>
        <a:lstStyle/>
        <a:p>
          <a:endParaRPr lang="es-ES"/>
        </a:p>
      </dgm:t>
    </dgm:pt>
    <dgm:pt modelId="{B3C43CFB-3FC9-6843-8230-3E970F11B20F}" type="pres">
      <dgm:prSet presAssocID="{41F9B368-4C32-8948-9923-AAA7596305B8}" presName="rect2" presStyleLbl="fgImgPlace1" presStyleIdx="1" presStyleCnt="2" custScaleY="75338"/>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s-ES"/>
        </a:p>
      </dgm:t>
    </dgm:pt>
  </dgm:ptLst>
  <dgm:cxnLst>
    <dgm:cxn modelId="{A98ACF79-90E1-4043-B905-C482E3EFA344}" type="presOf" srcId="{01335139-C209-B843-A3BF-9827AACCA5A2}" destId="{5F86D7DF-767F-9044-A52F-2C2267645914}" srcOrd="0" destOrd="0" presId="urn:microsoft.com/office/officeart/2008/layout/PictureStrips"/>
    <dgm:cxn modelId="{C46262B5-C724-564C-BBBF-58D5BD63DA25}" type="presOf" srcId="{41F9B368-4C32-8948-9923-AAA7596305B8}" destId="{F8E574E6-A72C-F843-8EBC-FB6A6F23631D}" srcOrd="0" destOrd="0" presId="urn:microsoft.com/office/officeart/2008/layout/PictureStrips"/>
    <dgm:cxn modelId="{831EF2E4-E232-E34F-A9CC-04501D0A3217}" type="presOf" srcId="{F35DBE61-05FD-1A49-9E88-23A7EC3BCF48}" destId="{F6947183-4097-3A48-A21E-4DF66C53F547}" srcOrd="0" destOrd="0" presId="urn:microsoft.com/office/officeart/2008/layout/PictureStrips"/>
    <dgm:cxn modelId="{10071DF3-1B56-8348-B420-9255B204BDCC}" srcId="{01335139-C209-B843-A3BF-9827AACCA5A2}" destId="{F35DBE61-05FD-1A49-9E88-23A7EC3BCF48}" srcOrd="0" destOrd="0" parTransId="{8DE6D35F-D4A5-344F-B33D-25C72DA378EF}" sibTransId="{0EB06A07-655A-9846-94C7-3F67CCBE475A}"/>
    <dgm:cxn modelId="{ADB86F5A-6C01-4D45-8E57-922ABF9F37B5}" srcId="{01335139-C209-B843-A3BF-9827AACCA5A2}" destId="{41F9B368-4C32-8948-9923-AAA7596305B8}" srcOrd="1" destOrd="0" parTransId="{7B87977C-31B9-FE47-BB6A-1C765326A61E}" sibTransId="{4AC3F103-5116-F04C-AE6E-2B5F61714D31}"/>
    <dgm:cxn modelId="{F9599D47-9575-634D-B70F-8F9F9530FDD9}" type="presParOf" srcId="{5F86D7DF-767F-9044-A52F-2C2267645914}" destId="{B053BE4B-8A30-2544-BE79-C6E213AC68F5}" srcOrd="0" destOrd="0" presId="urn:microsoft.com/office/officeart/2008/layout/PictureStrips"/>
    <dgm:cxn modelId="{058F1D0A-E6E9-8D42-8993-DEB5FA34BA19}" type="presParOf" srcId="{B053BE4B-8A30-2544-BE79-C6E213AC68F5}" destId="{F6947183-4097-3A48-A21E-4DF66C53F547}" srcOrd="0" destOrd="0" presId="urn:microsoft.com/office/officeart/2008/layout/PictureStrips"/>
    <dgm:cxn modelId="{9E34E35F-05D5-084D-8359-483A0989733E}" type="presParOf" srcId="{B053BE4B-8A30-2544-BE79-C6E213AC68F5}" destId="{66F019C3-9C42-D149-81E0-8D028A4C4A88}" srcOrd="1" destOrd="0" presId="urn:microsoft.com/office/officeart/2008/layout/PictureStrips"/>
    <dgm:cxn modelId="{21B746A5-7247-504E-A2A2-304DB8C13EEB}" type="presParOf" srcId="{5F86D7DF-767F-9044-A52F-2C2267645914}" destId="{A7DFEBBF-AE0E-BB44-81C9-641AAB503957}" srcOrd="1" destOrd="0" presId="urn:microsoft.com/office/officeart/2008/layout/PictureStrips"/>
    <dgm:cxn modelId="{44000422-52E6-9F45-ACB9-10204BA750DF}" type="presParOf" srcId="{5F86D7DF-767F-9044-A52F-2C2267645914}" destId="{160C7FD3-CAEF-144F-8DBA-EC29B75242A5}" srcOrd="2" destOrd="0" presId="urn:microsoft.com/office/officeart/2008/layout/PictureStrips"/>
    <dgm:cxn modelId="{CEE1FF19-A94B-264E-809F-F92D8E42D3BF}" type="presParOf" srcId="{160C7FD3-CAEF-144F-8DBA-EC29B75242A5}" destId="{F8E574E6-A72C-F843-8EBC-FB6A6F23631D}" srcOrd="0" destOrd="0" presId="urn:microsoft.com/office/officeart/2008/layout/PictureStrips"/>
    <dgm:cxn modelId="{650DF7AE-01C4-6B4D-9D5B-0E35DC02A4A1}" type="presParOf" srcId="{160C7FD3-CAEF-144F-8DBA-EC29B75242A5}" destId="{B3C43CFB-3FC9-6843-8230-3E970F11B20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335139-C209-B843-A3BF-9827AACCA5A2}" type="doc">
      <dgm:prSet loTypeId="urn:microsoft.com/office/officeart/2008/layout/PictureStrips" loCatId="" qsTypeId="urn:microsoft.com/office/officeart/2005/8/quickstyle/simple2" qsCatId="simple" csTypeId="urn:microsoft.com/office/officeart/2005/8/colors/colorful3" csCatId="colorful" phldr="1"/>
      <dgm:spPr/>
      <dgm:t>
        <a:bodyPr/>
        <a:lstStyle/>
        <a:p>
          <a:endParaRPr lang="es-ES"/>
        </a:p>
      </dgm:t>
    </dgm:pt>
    <dgm:pt modelId="{F35DBE61-05FD-1A49-9E88-23A7EC3BCF48}">
      <dgm:prSet phldrT="[Texto]" custT="1"/>
      <dgm:spPr>
        <a:solidFill>
          <a:schemeClr val="bg1">
            <a:lumMod val="65000"/>
            <a:alpha val="40000"/>
          </a:schemeClr>
        </a:solidFill>
        <a:ln>
          <a:solidFill>
            <a:schemeClr val="bg1">
              <a:lumMod val="65000"/>
            </a:schemeClr>
          </a:solidFill>
        </a:ln>
      </dgm:spPr>
      <dgm:t>
        <a:bodyPr/>
        <a:lstStyle/>
        <a:p>
          <a:r>
            <a:rPr lang="es-ES" sz="2800" b="1" dirty="0" smtClean="0"/>
            <a:t>Cultura</a:t>
          </a:r>
        </a:p>
        <a:p>
          <a:r>
            <a:rPr lang="es-ES" sz="2800" dirty="0" smtClean="0"/>
            <a:t>Enseñanza por inmersión</a:t>
          </a:r>
          <a:endParaRPr lang="es-ES" sz="2800" dirty="0"/>
        </a:p>
      </dgm:t>
    </dgm:pt>
    <dgm:pt modelId="{8DE6D35F-D4A5-344F-B33D-25C72DA378EF}" type="parTrans" cxnId="{10071DF3-1B56-8348-B420-9255B204BDCC}">
      <dgm:prSet/>
      <dgm:spPr/>
      <dgm:t>
        <a:bodyPr/>
        <a:lstStyle/>
        <a:p>
          <a:endParaRPr lang="es-ES"/>
        </a:p>
      </dgm:t>
    </dgm:pt>
    <dgm:pt modelId="{0EB06A07-655A-9846-94C7-3F67CCBE475A}" type="sibTrans" cxnId="{10071DF3-1B56-8348-B420-9255B204BDCC}">
      <dgm:prSet/>
      <dgm:spPr/>
      <dgm:t>
        <a:bodyPr/>
        <a:lstStyle/>
        <a:p>
          <a:endParaRPr lang="es-ES"/>
        </a:p>
      </dgm:t>
    </dgm:pt>
    <dgm:pt modelId="{41F9B368-4C32-8948-9923-AAA7596305B8}">
      <dgm:prSet phldrT="[Texto]" custT="1"/>
      <dgm:spPr>
        <a:ln>
          <a:solidFill>
            <a:srgbClr val="A6A6A6"/>
          </a:solidFill>
        </a:ln>
      </dgm:spPr>
      <dgm:t>
        <a:bodyPr/>
        <a:lstStyle/>
        <a:p>
          <a:r>
            <a:rPr lang="es-ES" sz="2800" b="1" dirty="0" smtClean="0"/>
            <a:t>Instrucción</a:t>
          </a:r>
        </a:p>
        <a:p>
          <a:r>
            <a:rPr lang="es-ES" sz="2800" dirty="0" smtClean="0"/>
            <a:t>Enseñanza directa</a:t>
          </a:r>
          <a:endParaRPr lang="es-ES" sz="2800" dirty="0"/>
        </a:p>
      </dgm:t>
    </dgm:pt>
    <dgm:pt modelId="{7B87977C-31B9-FE47-BB6A-1C765326A61E}" type="parTrans" cxnId="{ADB86F5A-6C01-4D45-8E57-922ABF9F37B5}">
      <dgm:prSet/>
      <dgm:spPr/>
      <dgm:t>
        <a:bodyPr/>
        <a:lstStyle/>
        <a:p>
          <a:endParaRPr lang="es-ES"/>
        </a:p>
      </dgm:t>
    </dgm:pt>
    <dgm:pt modelId="{4AC3F103-5116-F04C-AE6E-2B5F61714D31}" type="sibTrans" cxnId="{ADB86F5A-6C01-4D45-8E57-922ABF9F37B5}">
      <dgm:prSet/>
      <dgm:spPr/>
      <dgm:t>
        <a:bodyPr/>
        <a:lstStyle/>
        <a:p>
          <a:endParaRPr lang="es-ES"/>
        </a:p>
      </dgm:t>
    </dgm:pt>
    <dgm:pt modelId="{5F86D7DF-767F-9044-A52F-2C2267645914}" type="pres">
      <dgm:prSet presAssocID="{01335139-C209-B843-A3BF-9827AACCA5A2}" presName="Name0" presStyleCnt="0">
        <dgm:presLayoutVars>
          <dgm:dir/>
          <dgm:resizeHandles val="exact"/>
        </dgm:presLayoutVars>
      </dgm:prSet>
      <dgm:spPr/>
      <dgm:t>
        <a:bodyPr/>
        <a:lstStyle/>
        <a:p>
          <a:endParaRPr lang="es-ES"/>
        </a:p>
      </dgm:t>
    </dgm:pt>
    <dgm:pt modelId="{B053BE4B-8A30-2544-BE79-C6E213AC68F5}" type="pres">
      <dgm:prSet presAssocID="{F35DBE61-05FD-1A49-9E88-23A7EC3BCF48}" presName="composite" presStyleCnt="0"/>
      <dgm:spPr/>
    </dgm:pt>
    <dgm:pt modelId="{F6947183-4097-3A48-A21E-4DF66C53F547}" type="pres">
      <dgm:prSet presAssocID="{F35DBE61-05FD-1A49-9E88-23A7EC3BCF48}" presName="rect1" presStyleLbl="trAlignAcc1" presStyleIdx="0" presStyleCnt="2">
        <dgm:presLayoutVars>
          <dgm:bulletEnabled val="1"/>
        </dgm:presLayoutVars>
      </dgm:prSet>
      <dgm:spPr/>
      <dgm:t>
        <a:bodyPr/>
        <a:lstStyle/>
        <a:p>
          <a:endParaRPr lang="es-ES"/>
        </a:p>
      </dgm:t>
    </dgm:pt>
    <dgm:pt modelId="{66F019C3-9C42-D149-81E0-8D028A4C4A88}" type="pres">
      <dgm:prSet presAssocID="{F35DBE61-05FD-1A49-9E88-23A7EC3BCF48}" presName="rect2" presStyleLbl="fgImgPlace1" presStyleIdx="0" presStyleCnt="2" custScaleY="73985"/>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s-ES"/>
        </a:p>
      </dgm:t>
    </dgm:pt>
    <dgm:pt modelId="{A7DFEBBF-AE0E-BB44-81C9-641AAB503957}" type="pres">
      <dgm:prSet presAssocID="{0EB06A07-655A-9846-94C7-3F67CCBE475A}" presName="sibTrans" presStyleCnt="0"/>
      <dgm:spPr/>
    </dgm:pt>
    <dgm:pt modelId="{160C7FD3-CAEF-144F-8DBA-EC29B75242A5}" type="pres">
      <dgm:prSet presAssocID="{41F9B368-4C32-8948-9923-AAA7596305B8}" presName="composite" presStyleCnt="0"/>
      <dgm:spPr/>
    </dgm:pt>
    <dgm:pt modelId="{F8E574E6-A72C-F843-8EBC-FB6A6F23631D}" type="pres">
      <dgm:prSet presAssocID="{41F9B368-4C32-8948-9923-AAA7596305B8}" presName="rect1" presStyleLbl="trAlignAcc1" presStyleIdx="1" presStyleCnt="2">
        <dgm:presLayoutVars>
          <dgm:bulletEnabled val="1"/>
        </dgm:presLayoutVars>
      </dgm:prSet>
      <dgm:spPr/>
      <dgm:t>
        <a:bodyPr/>
        <a:lstStyle/>
        <a:p>
          <a:endParaRPr lang="es-ES"/>
        </a:p>
      </dgm:t>
    </dgm:pt>
    <dgm:pt modelId="{B3C43CFB-3FC9-6843-8230-3E970F11B20F}" type="pres">
      <dgm:prSet presAssocID="{41F9B368-4C32-8948-9923-AAA7596305B8}" presName="rect2" presStyleLbl="fgImgPlace1" presStyleIdx="1" presStyleCnt="2" custScaleY="75338"/>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s-ES"/>
        </a:p>
      </dgm:t>
    </dgm:pt>
  </dgm:ptLst>
  <dgm:cxnLst>
    <dgm:cxn modelId="{AE44605A-9438-064A-B39A-808EFF46AFC6}" type="presOf" srcId="{41F9B368-4C32-8948-9923-AAA7596305B8}" destId="{F8E574E6-A72C-F843-8EBC-FB6A6F23631D}" srcOrd="0" destOrd="0" presId="urn:microsoft.com/office/officeart/2008/layout/PictureStrips"/>
    <dgm:cxn modelId="{A480DFB3-579A-F54A-9DB3-A259B8519C58}" type="presOf" srcId="{01335139-C209-B843-A3BF-9827AACCA5A2}" destId="{5F86D7DF-767F-9044-A52F-2C2267645914}" srcOrd="0" destOrd="0" presId="urn:microsoft.com/office/officeart/2008/layout/PictureStrips"/>
    <dgm:cxn modelId="{C23E2D8B-B446-8D47-A0B1-AB550F374548}" type="presOf" srcId="{F35DBE61-05FD-1A49-9E88-23A7EC3BCF48}" destId="{F6947183-4097-3A48-A21E-4DF66C53F547}" srcOrd="0" destOrd="0" presId="urn:microsoft.com/office/officeart/2008/layout/PictureStrips"/>
    <dgm:cxn modelId="{10071DF3-1B56-8348-B420-9255B204BDCC}" srcId="{01335139-C209-B843-A3BF-9827AACCA5A2}" destId="{F35DBE61-05FD-1A49-9E88-23A7EC3BCF48}" srcOrd="0" destOrd="0" parTransId="{8DE6D35F-D4A5-344F-B33D-25C72DA378EF}" sibTransId="{0EB06A07-655A-9846-94C7-3F67CCBE475A}"/>
    <dgm:cxn modelId="{ADB86F5A-6C01-4D45-8E57-922ABF9F37B5}" srcId="{01335139-C209-B843-A3BF-9827AACCA5A2}" destId="{41F9B368-4C32-8948-9923-AAA7596305B8}" srcOrd="1" destOrd="0" parTransId="{7B87977C-31B9-FE47-BB6A-1C765326A61E}" sibTransId="{4AC3F103-5116-F04C-AE6E-2B5F61714D31}"/>
    <dgm:cxn modelId="{EB84380F-18C5-A54E-AB59-07865A7DA4F5}" type="presParOf" srcId="{5F86D7DF-767F-9044-A52F-2C2267645914}" destId="{B053BE4B-8A30-2544-BE79-C6E213AC68F5}" srcOrd="0" destOrd="0" presId="urn:microsoft.com/office/officeart/2008/layout/PictureStrips"/>
    <dgm:cxn modelId="{43FEA0BF-5448-AF4A-96B6-A2A17977D0C1}" type="presParOf" srcId="{B053BE4B-8A30-2544-BE79-C6E213AC68F5}" destId="{F6947183-4097-3A48-A21E-4DF66C53F547}" srcOrd="0" destOrd="0" presId="urn:microsoft.com/office/officeart/2008/layout/PictureStrips"/>
    <dgm:cxn modelId="{A351A7C4-3556-0E43-B87E-2498F2361D95}" type="presParOf" srcId="{B053BE4B-8A30-2544-BE79-C6E213AC68F5}" destId="{66F019C3-9C42-D149-81E0-8D028A4C4A88}" srcOrd="1" destOrd="0" presId="urn:microsoft.com/office/officeart/2008/layout/PictureStrips"/>
    <dgm:cxn modelId="{B9903D23-A6F4-0445-92C3-AF388F828DE8}" type="presParOf" srcId="{5F86D7DF-767F-9044-A52F-2C2267645914}" destId="{A7DFEBBF-AE0E-BB44-81C9-641AAB503957}" srcOrd="1" destOrd="0" presId="urn:microsoft.com/office/officeart/2008/layout/PictureStrips"/>
    <dgm:cxn modelId="{21FBB414-3442-9D4B-9696-1CE21AE2C33F}" type="presParOf" srcId="{5F86D7DF-767F-9044-A52F-2C2267645914}" destId="{160C7FD3-CAEF-144F-8DBA-EC29B75242A5}" srcOrd="2" destOrd="0" presId="urn:microsoft.com/office/officeart/2008/layout/PictureStrips"/>
    <dgm:cxn modelId="{90964E75-2710-614C-9615-E88CF7EFD580}" type="presParOf" srcId="{160C7FD3-CAEF-144F-8DBA-EC29B75242A5}" destId="{F8E574E6-A72C-F843-8EBC-FB6A6F23631D}" srcOrd="0" destOrd="0" presId="urn:microsoft.com/office/officeart/2008/layout/PictureStrips"/>
    <dgm:cxn modelId="{A3225180-FD09-4E41-9FF6-FAA9ABFABF6C}" type="presParOf" srcId="{160C7FD3-CAEF-144F-8DBA-EC29B75242A5}" destId="{B3C43CFB-3FC9-6843-8230-3E970F11B20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335139-C209-B843-A3BF-9827AACCA5A2}" type="doc">
      <dgm:prSet loTypeId="urn:microsoft.com/office/officeart/2008/layout/PictureStrips" loCatId="" qsTypeId="urn:microsoft.com/office/officeart/2005/8/quickstyle/simple2" qsCatId="simple" csTypeId="urn:microsoft.com/office/officeart/2005/8/colors/colorful3" csCatId="colorful" phldr="1"/>
      <dgm:spPr/>
      <dgm:t>
        <a:bodyPr/>
        <a:lstStyle/>
        <a:p>
          <a:endParaRPr lang="es-ES"/>
        </a:p>
      </dgm:t>
    </dgm:pt>
    <dgm:pt modelId="{F35DBE61-05FD-1A49-9E88-23A7EC3BCF48}">
      <dgm:prSet phldrT="[Texto]" custT="1"/>
      <dgm:spPr>
        <a:noFill/>
        <a:ln>
          <a:solidFill>
            <a:schemeClr val="bg1">
              <a:lumMod val="65000"/>
            </a:schemeClr>
          </a:solidFill>
        </a:ln>
      </dgm:spPr>
      <dgm:t>
        <a:bodyPr/>
        <a:lstStyle/>
        <a:p>
          <a:r>
            <a:rPr lang="es-ES" sz="2800" b="1" dirty="0" smtClean="0"/>
            <a:t>Cultura</a:t>
          </a:r>
        </a:p>
        <a:p>
          <a:r>
            <a:rPr lang="es-ES" sz="2800" dirty="0" smtClean="0"/>
            <a:t>Enseñanza por inmersión</a:t>
          </a:r>
          <a:endParaRPr lang="es-ES" sz="2800" dirty="0"/>
        </a:p>
      </dgm:t>
    </dgm:pt>
    <dgm:pt modelId="{8DE6D35F-D4A5-344F-B33D-25C72DA378EF}" type="parTrans" cxnId="{10071DF3-1B56-8348-B420-9255B204BDCC}">
      <dgm:prSet/>
      <dgm:spPr/>
      <dgm:t>
        <a:bodyPr/>
        <a:lstStyle/>
        <a:p>
          <a:endParaRPr lang="es-ES"/>
        </a:p>
      </dgm:t>
    </dgm:pt>
    <dgm:pt modelId="{0EB06A07-655A-9846-94C7-3F67CCBE475A}" type="sibTrans" cxnId="{10071DF3-1B56-8348-B420-9255B204BDCC}">
      <dgm:prSet/>
      <dgm:spPr/>
      <dgm:t>
        <a:bodyPr/>
        <a:lstStyle/>
        <a:p>
          <a:endParaRPr lang="es-ES"/>
        </a:p>
      </dgm:t>
    </dgm:pt>
    <dgm:pt modelId="{41F9B368-4C32-8948-9923-AAA7596305B8}">
      <dgm:prSet phldrT="[Texto]" custT="1"/>
      <dgm:spPr>
        <a:solidFill>
          <a:schemeClr val="bg1">
            <a:lumMod val="65000"/>
            <a:alpha val="40000"/>
          </a:schemeClr>
        </a:solidFill>
        <a:ln>
          <a:solidFill>
            <a:srgbClr val="A6A6A6"/>
          </a:solidFill>
        </a:ln>
      </dgm:spPr>
      <dgm:t>
        <a:bodyPr/>
        <a:lstStyle/>
        <a:p>
          <a:r>
            <a:rPr lang="es-ES" sz="2800" b="1" dirty="0" smtClean="0"/>
            <a:t>Instrucción</a:t>
          </a:r>
        </a:p>
        <a:p>
          <a:r>
            <a:rPr lang="es-ES" sz="2800" dirty="0" smtClean="0"/>
            <a:t>Enseñanza directa</a:t>
          </a:r>
          <a:endParaRPr lang="es-ES" sz="2800" dirty="0"/>
        </a:p>
      </dgm:t>
    </dgm:pt>
    <dgm:pt modelId="{7B87977C-31B9-FE47-BB6A-1C765326A61E}" type="parTrans" cxnId="{ADB86F5A-6C01-4D45-8E57-922ABF9F37B5}">
      <dgm:prSet/>
      <dgm:spPr/>
      <dgm:t>
        <a:bodyPr/>
        <a:lstStyle/>
        <a:p>
          <a:endParaRPr lang="es-ES"/>
        </a:p>
      </dgm:t>
    </dgm:pt>
    <dgm:pt modelId="{4AC3F103-5116-F04C-AE6E-2B5F61714D31}" type="sibTrans" cxnId="{ADB86F5A-6C01-4D45-8E57-922ABF9F37B5}">
      <dgm:prSet/>
      <dgm:spPr/>
      <dgm:t>
        <a:bodyPr/>
        <a:lstStyle/>
        <a:p>
          <a:endParaRPr lang="es-ES"/>
        </a:p>
      </dgm:t>
    </dgm:pt>
    <dgm:pt modelId="{5F86D7DF-767F-9044-A52F-2C2267645914}" type="pres">
      <dgm:prSet presAssocID="{01335139-C209-B843-A3BF-9827AACCA5A2}" presName="Name0" presStyleCnt="0">
        <dgm:presLayoutVars>
          <dgm:dir/>
          <dgm:resizeHandles val="exact"/>
        </dgm:presLayoutVars>
      </dgm:prSet>
      <dgm:spPr/>
      <dgm:t>
        <a:bodyPr/>
        <a:lstStyle/>
        <a:p>
          <a:endParaRPr lang="es-ES"/>
        </a:p>
      </dgm:t>
    </dgm:pt>
    <dgm:pt modelId="{B053BE4B-8A30-2544-BE79-C6E213AC68F5}" type="pres">
      <dgm:prSet presAssocID="{F35DBE61-05FD-1A49-9E88-23A7EC3BCF48}" presName="composite" presStyleCnt="0"/>
      <dgm:spPr/>
    </dgm:pt>
    <dgm:pt modelId="{F6947183-4097-3A48-A21E-4DF66C53F547}" type="pres">
      <dgm:prSet presAssocID="{F35DBE61-05FD-1A49-9E88-23A7EC3BCF48}" presName="rect1" presStyleLbl="trAlignAcc1" presStyleIdx="0" presStyleCnt="2">
        <dgm:presLayoutVars>
          <dgm:bulletEnabled val="1"/>
        </dgm:presLayoutVars>
      </dgm:prSet>
      <dgm:spPr/>
      <dgm:t>
        <a:bodyPr/>
        <a:lstStyle/>
        <a:p>
          <a:endParaRPr lang="es-ES"/>
        </a:p>
      </dgm:t>
    </dgm:pt>
    <dgm:pt modelId="{66F019C3-9C42-D149-81E0-8D028A4C4A88}" type="pres">
      <dgm:prSet presAssocID="{F35DBE61-05FD-1A49-9E88-23A7EC3BCF48}" presName="rect2" presStyleLbl="fgImgPlace1" presStyleIdx="0" presStyleCnt="2" custScaleY="73985"/>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s-ES"/>
        </a:p>
      </dgm:t>
    </dgm:pt>
    <dgm:pt modelId="{A7DFEBBF-AE0E-BB44-81C9-641AAB503957}" type="pres">
      <dgm:prSet presAssocID="{0EB06A07-655A-9846-94C7-3F67CCBE475A}" presName="sibTrans" presStyleCnt="0"/>
      <dgm:spPr/>
    </dgm:pt>
    <dgm:pt modelId="{160C7FD3-CAEF-144F-8DBA-EC29B75242A5}" type="pres">
      <dgm:prSet presAssocID="{41F9B368-4C32-8948-9923-AAA7596305B8}" presName="composite" presStyleCnt="0"/>
      <dgm:spPr/>
    </dgm:pt>
    <dgm:pt modelId="{F8E574E6-A72C-F843-8EBC-FB6A6F23631D}" type="pres">
      <dgm:prSet presAssocID="{41F9B368-4C32-8948-9923-AAA7596305B8}" presName="rect1" presStyleLbl="trAlignAcc1" presStyleIdx="1" presStyleCnt="2">
        <dgm:presLayoutVars>
          <dgm:bulletEnabled val="1"/>
        </dgm:presLayoutVars>
      </dgm:prSet>
      <dgm:spPr/>
      <dgm:t>
        <a:bodyPr/>
        <a:lstStyle/>
        <a:p>
          <a:endParaRPr lang="es-ES"/>
        </a:p>
      </dgm:t>
    </dgm:pt>
    <dgm:pt modelId="{B3C43CFB-3FC9-6843-8230-3E970F11B20F}" type="pres">
      <dgm:prSet presAssocID="{41F9B368-4C32-8948-9923-AAA7596305B8}" presName="rect2" presStyleLbl="fgImgPlace1" presStyleIdx="1" presStyleCnt="2" custScaleY="75338"/>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s-ES"/>
        </a:p>
      </dgm:t>
    </dgm:pt>
  </dgm:ptLst>
  <dgm:cxnLst>
    <dgm:cxn modelId="{581622D3-9D46-2C40-8EE9-1A07EF115C47}" type="presOf" srcId="{F35DBE61-05FD-1A49-9E88-23A7EC3BCF48}" destId="{F6947183-4097-3A48-A21E-4DF66C53F547}" srcOrd="0" destOrd="0" presId="urn:microsoft.com/office/officeart/2008/layout/PictureStrips"/>
    <dgm:cxn modelId="{24F56907-1D33-9F40-A557-337F69062707}" type="presOf" srcId="{01335139-C209-B843-A3BF-9827AACCA5A2}" destId="{5F86D7DF-767F-9044-A52F-2C2267645914}" srcOrd="0" destOrd="0" presId="urn:microsoft.com/office/officeart/2008/layout/PictureStrips"/>
    <dgm:cxn modelId="{10071DF3-1B56-8348-B420-9255B204BDCC}" srcId="{01335139-C209-B843-A3BF-9827AACCA5A2}" destId="{F35DBE61-05FD-1A49-9E88-23A7EC3BCF48}" srcOrd="0" destOrd="0" parTransId="{8DE6D35F-D4A5-344F-B33D-25C72DA378EF}" sibTransId="{0EB06A07-655A-9846-94C7-3F67CCBE475A}"/>
    <dgm:cxn modelId="{D82952DE-6617-FC4E-8EE5-75D31FA50926}" type="presOf" srcId="{41F9B368-4C32-8948-9923-AAA7596305B8}" destId="{F8E574E6-A72C-F843-8EBC-FB6A6F23631D}" srcOrd="0" destOrd="0" presId="urn:microsoft.com/office/officeart/2008/layout/PictureStrips"/>
    <dgm:cxn modelId="{ADB86F5A-6C01-4D45-8E57-922ABF9F37B5}" srcId="{01335139-C209-B843-A3BF-9827AACCA5A2}" destId="{41F9B368-4C32-8948-9923-AAA7596305B8}" srcOrd="1" destOrd="0" parTransId="{7B87977C-31B9-FE47-BB6A-1C765326A61E}" sibTransId="{4AC3F103-5116-F04C-AE6E-2B5F61714D31}"/>
    <dgm:cxn modelId="{C3FB8AA6-4428-4A44-8273-AC30A7036FE0}" type="presParOf" srcId="{5F86D7DF-767F-9044-A52F-2C2267645914}" destId="{B053BE4B-8A30-2544-BE79-C6E213AC68F5}" srcOrd="0" destOrd="0" presId="urn:microsoft.com/office/officeart/2008/layout/PictureStrips"/>
    <dgm:cxn modelId="{B5AE703B-A94E-0240-BBF5-C9CA067CAD81}" type="presParOf" srcId="{B053BE4B-8A30-2544-BE79-C6E213AC68F5}" destId="{F6947183-4097-3A48-A21E-4DF66C53F547}" srcOrd="0" destOrd="0" presId="urn:microsoft.com/office/officeart/2008/layout/PictureStrips"/>
    <dgm:cxn modelId="{9DC62748-EDC0-A141-ADEE-C8D8219442CF}" type="presParOf" srcId="{B053BE4B-8A30-2544-BE79-C6E213AC68F5}" destId="{66F019C3-9C42-D149-81E0-8D028A4C4A88}" srcOrd="1" destOrd="0" presId="urn:microsoft.com/office/officeart/2008/layout/PictureStrips"/>
    <dgm:cxn modelId="{C4D583BC-01E8-FE4C-92BE-F759A03085E3}" type="presParOf" srcId="{5F86D7DF-767F-9044-A52F-2C2267645914}" destId="{A7DFEBBF-AE0E-BB44-81C9-641AAB503957}" srcOrd="1" destOrd="0" presId="urn:microsoft.com/office/officeart/2008/layout/PictureStrips"/>
    <dgm:cxn modelId="{649DA0D2-3CA0-8545-A62E-2D5041FAFAEA}" type="presParOf" srcId="{5F86D7DF-767F-9044-A52F-2C2267645914}" destId="{160C7FD3-CAEF-144F-8DBA-EC29B75242A5}" srcOrd="2" destOrd="0" presId="urn:microsoft.com/office/officeart/2008/layout/PictureStrips"/>
    <dgm:cxn modelId="{820FB85C-6439-0840-BCB0-C5942DF92C28}" type="presParOf" srcId="{160C7FD3-CAEF-144F-8DBA-EC29B75242A5}" destId="{F8E574E6-A72C-F843-8EBC-FB6A6F23631D}" srcOrd="0" destOrd="0" presId="urn:microsoft.com/office/officeart/2008/layout/PictureStrips"/>
    <dgm:cxn modelId="{6886645A-FC6F-3445-8E35-37CAE7430854}" type="presParOf" srcId="{160C7FD3-CAEF-144F-8DBA-EC29B75242A5}" destId="{B3C43CFB-3FC9-6843-8230-3E970F11B20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335139-C209-B843-A3BF-9827AACCA5A2}" type="doc">
      <dgm:prSet loTypeId="urn:microsoft.com/office/officeart/2008/layout/PictureStrips" loCatId="" qsTypeId="urn:microsoft.com/office/officeart/2005/8/quickstyle/simple2" qsCatId="simple" csTypeId="urn:microsoft.com/office/officeart/2005/8/colors/colorful3" csCatId="colorful" phldr="1"/>
      <dgm:spPr/>
      <dgm:t>
        <a:bodyPr/>
        <a:lstStyle/>
        <a:p>
          <a:endParaRPr lang="es-ES"/>
        </a:p>
      </dgm:t>
    </dgm:pt>
    <dgm:pt modelId="{F35DBE61-05FD-1A49-9E88-23A7EC3BCF48}">
      <dgm:prSet phldrT="[Texto]" custT="1"/>
      <dgm:spPr>
        <a:ln>
          <a:solidFill>
            <a:srgbClr val="A6A6A6"/>
          </a:solidFill>
        </a:ln>
      </dgm:spPr>
      <dgm:t>
        <a:bodyPr/>
        <a:lstStyle/>
        <a:p>
          <a:r>
            <a:rPr lang="es-ES" sz="1900" b="1" dirty="0" smtClean="0"/>
            <a:t>Cultura</a:t>
          </a:r>
        </a:p>
        <a:p>
          <a:r>
            <a:rPr lang="es-ES" sz="1900" dirty="0" smtClean="0"/>
            <a:t>- Lenguaje</a:t>
          </a:r>
        </a:p>
        <a:p>
          <a:r>
            <a:rPr lang="es-ES" sz="1900" dirty="0" smtClean="0"/>
            <a:t>- Relatos institucionales</a:t>
          </a:r>
        </a:p>
        <a:p>
          <a:r>
            <a:rPr lang="es-ES" sz="1900" dirty="0" smtClean="0"/>
            <a:t>- Organización del ambiente</a:t>
          </a:r>
        </a:p>
        <a:p>
          <a:r>
            <a:rPr lang="es-ES" sz="1900" dirty="0" smtClean="0"/>
            <a:t>- Reglas y procedimientos</a:t>
          </a:r>
        </a:p>
        <a:p>
          <a:r>
            <a:rPr lang="es-ES" sz="1900" dirty="0" smtClean="0"/>
            <a:t>- Reconocimientos y sanciones</a:t>
          </a:r>
        </a:p>
        <a:p>
          <a:r>
            <a:rPr lang="es-ES" sz="1900" dirty="0" smtClean="0"/>
            <a:t>- Modelos y héroes</a:t>
          </a:r>
        </a:p>
        <a:p>
          <a:r>
            <a:rPr lang="es-ES" sz="1900" dirty="0" smtClean="0"/>
            <a:t>- Ritos y celebraciones</a:t>
          </a:r>
        </a:p>
        <a:p>
          <a:r>
            <a:rPr lang="es-ES" sz="1900" dirty="0" smtClean="0"/>
            <a:t>- Campañas y acciones</a:t>
          </a:r>
        </a:p>
        <a:p>
          <a:endParaRPr lang="es-ES" sz="1900" dirty="0" smtClean="0"/>
        </a:p>
      </dgm:t>
    </dgm:pt>
    <dgm:pt modelId="{8DE6D35F-D4A5-344F-B33D-25C72DA378EF}" type="parTrans" cxnId="{10071DF3-1B56-8348-B420-9255B204BDCC}">
      <dgm:prSet/>
      <dgm:spPr/>
      <dgm:t>
        <a:bodyPr/>
        <a:lstStyle/>
        <a:p>
          <a:endParaRPr lang="es-ES"/>
        </a:p>
      </dgm:t>
    </dgm:pt>
    <dgm:pt modelId="{0EB06A07-655A-9846-94C7-3F67CCBE475A}" type="sibTrans" cxnId="{10071DF3-1B56-8348-B420-9255B204BDCC}">
      <dgm:prSet/>
      <dgm:spPr/>
      <dgm:t>
        <a:bodyPr/>
        <a:lstStyle/>
        <a:p>
          <a:endParaRPr lang="es-ES"/>
        </a:p>
      </dgm:t>
    </dgm:pt>
    <dgm:pt modelId="{41F9B368-4C32-8948-9923-AAA7596305B8}">
      <dgm:prSet phldrT="[Texto]" custT="1"/>
      <dgm:spPr>
        <a:ln>
          <a:solidFill>
            <a:srgbClr val="A6A6A6"/>
          </a:solidFill>
        </a:ln>
      </dgm:spPr>
      <dgm:t>
        <a:bodyPr/>
        <a:lstStyle/>
        <a:p>
          <a:r>
            <a:rPr lang="es-ES" sz="1900" b="1" dirty="0" smtClean="0"/>
            <a:t>Instrucción</a:t>
          </a:r>
        </a:p>
        <a:p>
          <a:r>
            <a:rPr lang="es-ES" sz="1900" dirty="0" smtClean="0"/>
            <a:t>- Orientación</a:t>
          </a:r>
        </a:p>
        <a:p>
          <a:r>
            <a:rPr lang="es-ES" sz="1900" dirty="0" smtClean="0"/>
            <a:t>- Religión y pastoral</a:t>
          </a:r>
        </a:p>
        <a:p>
          <a:r>
            <a:rPr lang="es-ES" sz="1900" dirty="0" smtClean="0"/>
            <a:t>- Asignaturas</a:t>
          </a:r>
          <a:endParaRPr lang="es-ES" sz="1900" dirty="0"/>
        </a:p>
      </dgm:t>
    </dgm:pt>
    <dgm:pt modelId="{7B87977C-31B9-FE47-BB6A-1C765326A61E}" type="parTrans" cxnId="{ADB86F5A-6C01-4D45-8E57-922ABF9F37B5}">
      <dgm:prSet/>
      <dgm:spPr/>
      <dgm:t>
        <a:bodyPr/>
        <a:lstStyle/>
        <a:p>
          <a:endParaRPr lang="es-ES"/>
        </a:p>
      </dgm:t>
    </dgm:pt>
    <dgm:pt modelId="{4AC3F103-5116-F04C-AE6E-2B5F61714D31}" type="sibTrans" cxnId="{ADB86F5A-6C01-4D45-8E57-922ABF9F37B5}">
      <dgm:prSet/>
      <dgm:spPr/>
      <dgm:t>
        <a:bodyPr/>
        <a:lstStyle/>
        <a:p>
          <a:endParaRPr lang="es-ES"/>
        </a:p>
      </dgm:t>
    </dgm:pt>
    <dgm:pt modelId="{5F86D7DF-767F-9044-A52F-2C2267645914}" type="pres">
      <dgm:prSet presAssocID="{01335139-C209-B843-A3BF-9827AACCA5A2}" presName="Name0" presStyleCnt="0">
        <dgm:presLayoutVars>
          <dgm:dir/>
          <dgm:resizeHandles val="exact"/>
        </dgm:presLayoutVars>
      </dgm:prSet>
      <dgm:spPr/>
      <dgm:t>
        <a:bodyPr/>
        <a:lstStyle/>
        <a:p>
          <a:endParaRPr lang="es-ES"/>
        </a:p>
      </dgm:t>
    </dgm:pt>
    <dgm:pt modelId="{B053BE4B-8A30-2544-BE79-C6E213AC68F5}" type="pres">
      <dgm:prSet presAssocID="{F35DBE61-05FD-1A49-9E88-23A7EC3BCF48}" presName="composite" presStyleCnt="0"/>
      <dgm:spPr/>
    </dgm:pt>
    <dgm:pt modelId="{F6947183-4097-3A48-A21E-4DF66C53F547}" type="pres">
      <dgm:prSet presAssocID="{F35DBE61-05FD-1A49-9E88-23A7EC3BCF48}" presName="rect1" presStyleLbl="trAlignAcc1" presStyleIdx="0" presStyleCnt="2" custScaleX="90314" custScaleY="219995">
        <dgm:presLayoutVars>
          <dgm:bulletEnabled val="1"/>
        </dgm:presLayoutVars>
      </dgm:prSet>
      <dgm:spPr/>
      <dgm:t>
        <a:bodyPr/>
        <a:lstStyle/>
        <a:p>
          <a:endParaRPr lang="es-ES"/>
        </a:p>
      </dgm:t>
    </dgm:pt>
    <dgm:pt modelId="{66F019C3-9C42-D149-81E0-8D028A4C4A88}" type="pres">
      <dgm:prSet presAssocID="{F35DBE61-05FD-1A49-9E88-23A7EC3BCF48}" presName="rect2" presStyleLbl="fgImgPlace1" presStyleIdx="0" presStyleCnt="2" custScaleX="105834" custScaleY="65791" custLinFactNeighborX="-52918" custLinFactNeighborY="535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s-ES"/>
        </a:p>
      </dgm:t>
    </dgm:pt>
    <dgm:pt modelId="{A7DFEBBF-AE0E-BB44-81C9-641AAB503957}" type="pres">
      <dgm:prSet presAssocID="{0EB06A07-655A-9846-94C7-3F67CCBE475A}" presName="sibTrans" presStyleCnt="0"/>
      <dgm:spPr/>
    </dgm:pt>
    <dgm:pt modelId="{160C7FD3-CAEF-144F-8DBA-EC29B75242A5}" type="pres">
      <dgm:prSet presAssocID="{41F9B368-4C32-8948-9923-AAA7596305B8}" presName="composite" presStyleCnt="0"/>
      <dgm:spPr/>
    </dgm:pt>
    <dgm:pt modelId="{F8E574E6-A72C-F843-8EBC-FB6A6F23631D}" type="pres">
      <dgm:prSet presAssocID="{41F9B368-4C32-8948-9923-AAA7596305B8}" presName="rect1" presStyleLbl="trAlignAcc1" presStyleIdx="1" presStyleCnt="2" custScaleX="91331" custScaleY="99191" custLinFactNeighborX="803" custLinFactNeighborY="-3068">
        <dgm:presLayoutVars>
          <dgm:bulletEnabled val="1"/>
        </dgm:presLayoutVars>
      </dgm:prSet>
      <dgm:spPr/>
      <dgm:t>
        <a:bodyPr/>
        <a:lstStyle/>
        <a:p>
          <a:endParaRPr lang="es-ES"/>
        </a:p>
      </dgm:t>
    </dgm:pt>
    <dgm:pt modelId="{B3C43CFB-3FC9-6843-8230-3E970F11B20F}" type="pres">
      <dgm:prSet presAssocID="{41F9B368-4C32-8948-9923-AAA7596305B8}" presName="rect2" presStyleLbl="fgImgPlace1" presStyleIdx="1" presStyleCnt="2" custScaleY="68201" custLinFactNeighborX="-10140" custLinFactNeighborY="7531"/>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s-ES"/>
        </a:p>
      </dgm:t>
    </dgm:pt>
  </dgm:ptLst>
  <dgm:cxnLst>
    <dgm:cxn modelId="{BBA96EFB-875D-E440-989A-4E0609758ED6}" type="presOf" srcId="{F35DBE61-05FD-1A49-9E88-23A7EC3BCF48}" destId="{F6947183-4097-3A48-A21E-4DF66C53F547}" srcOrd="0" destOrd="0" presId="urn:microsoft.com/office/officeart/2008/layout/PictureStrips"/>
    <dgm:cxn modelId="{8FCD4A52-F430-214E-A573-BD2D47C524E7}" type="presOf" srcId="{01335139-C209-B843-A3BF-9827AACCA5A2}" destId="{5F86D7DF-767F-9044-A52F-2C2267645914}" srcOrd="0" destOrd="0" presId="urn:microsoft.com/office/officeart/2008/layout/PictureStrips"/>
    <dgm:cxn modelId="{A489A8D1-ED09-2F4B-960B-B75AE22BE365}" type="presOf" srcId="{41F9B368-4C32-8948-9923-AAA7596305B8}" destId="{F8E574E6-A72C-F843-8EBC-FB6A6F23631D}" srcOrd="0" destOrd="0" presId="urn:microsoft.com/office/officeart/2008/layout/PictureStrips"/>
    <dgm:cxn modelId="{10071DF3-1B56-8348-B420-9255B204BDCC}" srcId="{01335139-C209-B843-A3BF-9827AACCA5A2}" destId="{F35DBE61-05FD-1A49-9E88-23A7EC3BCF48}" srcOrd="0" destOrd="0" parTransId="{8DE6D35F-D4A5-344F-B33D-25C72DA378EF}" sibTransId="{0EB06A07-655A-9846-94C7-3F67CCBE475A}"/>
    <dgm:cxn modelId="{ADB86F5A-6C01-4D45-8E57-922ABF9F37B5}" srcId="{01335139-C209-B843-A3BF-9827AACCA5A2}" destId="{41F9B368-4C32-8948-9923-AAA7596305B8}" srcOrd="1" destOrd="0" parTransId="{7B87977C-31B9-FE47-BB6A-1C765326A61E}" sibTransId="{4AC3F103-5116-F04C-AE6E-2B5F61714D31}"/>
    <dgm:cxn modelId="{6F6FFE8A-1E94-DA41-AD1A-B7C0DC4194D3}" type="presParOf" srcId="{5F86D7DF-767F-9044-A52F-2C2267645914}" destId="{B053BE4B-8A30-2544-BE79-C6E213AC68F5}" srcOrd="0" destOrd="0" presId="urn:microsoft.com/office/officeart/2008/layout/PictureStrips"/>
    <dgm:cxn modelId="{EC3A55A2-AB42-0545-BA8B-A45C96CC6F6B}" type="presParOf" srcId="{B053BE4B-8A30-2544-BE79-C6E213AC68F5}" destId="{F6947183-4097-3A48-A21E-4DF66C53F547}" srcOrd="0" destOrd="0" presId="urn:microsoft.com/office/officeart/2008/layout/PictureStrips"/>
    <dgm:cxn modelId="{31A7F4B0-0012-6747-BBDC-EB73E99A9BC7}" type="presParOf" srcId="{B053BE4B-8A30-2544-BE79-C6E213AC68F5}" destId="{66F019C3-9C42-D149-81E0-8D028A4C4A88}" srcOrd="1" destOrd="0" presId="urn:microsoft.com/office/officeart/2008/layout/PictureStrips"/>
    <dgm:cxn modelId="{01201A8C-ABC0-CB4A-9C57-427F3EBFDC90}" type="presParOf" srcId="{5F86D7DF-767F-9044-A52F-2C2267645914}" destId="{A7DFEBBF-AE0E-BB44-81C9-641AAB503957}" srcOrd="1" destOrd="0" presId="urn:microsoft.com/office/officeart/2008/layout/PictureStrips"/>
    <dgm:cxn modelId="{B6839CC5-7C63-9E4B-BCEF-949C5D027A88}" type="presParOf" srcId="{5F86D7DF-767F-9044-A52F-2C2267645914}" destId="{160C7FD3-CAEF-144F-8DBA-EC29B75242A5}" srcOrd="2" destOrd="0" presId="urn:microsoft.com/office/officeart/2008/layout/PictureStrips"/>
    <dgm:cxn modelId="{D6D57E92-6A3C-BE42-A1CA-A0801793E003}" type="presParOf" srcId="{160C7FD3-CAEF-144F-8DBA-EC29B75242A5}" destId="{F8E574E6-A72C-F843-8EBC-FB6A6F23631D}" srcOrd="0" destOrd="0" presId="urn:microsoft.com/office/officeart/2008/layout/PictureStrips"/>
    <dgm:cxn modelId="{CE6FD093-E4BC-F14A-A03B-CA424D0E977B}" type="presParOf" srcId="{160C7FD3-CAEF-144F-8DBA-EC29B75242A5}" destId="{B3C43CFB-3FC9-6843-8230-3E970F11B20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47183-4097-3A48-A21E-4DF66C53F547}">
      <dsp:nvSpPr>
        <dsp:cNvPr id="0" name=""/>
        <dsp:cNvSpPr/>
      </dsp:nvSpPr>
      <dsp:spPr>
        <a:xfrm>
          <a:off x="934708" y="78930"/>
          <a:ext cx="6030413" cy="1884504"/>
        </a:xfrm>
        <a:prstGeom prst="rect">
          <a:avLst/>
        </a:prstGeom>
        <a:noFill/>
        <a:ln w="9525" cap="flat" cmpd="sng" algn="ctr">
          <a:solidFill>
            <a:schemeClr val="bg1">
              <a:lumMod val="6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6437" tIns="106680" rIns="106680" bIns="106680" numCol="1" spcCol="1270" anchor="ctr" anchorCtr="0">
          <a:noAutofit/>
        </a:bodyPr>
        <a:lstStyle/>
        <a:p>
          <a:pPr lvl="0" algn="l" defTabSz="1244600">
            <a:lnSpc>
              <a:spcPct val="90000"/>
            </a:lnSpc>
            <a:spcBef>
              <a:spcPct val="0"/>
            </a:spcBef>
            <a:spcAft>
              <a:spcPct val="35000"/>
            </a:spcAft>
          </a:pPr>
          <a:r>
            <a:rPr lang="es-ES" sz="2800" b="1" kern="1200" dirty="0" smtClean="0"/>
            <a:t>Cultura</a:t>
          </a:r>
        </a:p>
        <a:p>
          <a:pPr lvl="0" algn="l" defTabSz="1244600">
            <a:lnSpc>
              <a:spcPct val="90000"/>
            </a:lnSpc>
            <a:spcBef>
              <a:spcPct val="0"/>
            </a:spcBef>
            <a:spcAft>
              <a:spcPct val="35000"/>
            </a:spcAft>
          </a:pPr>
          <a:r>
            <a:rPr lang="es-ES" sz="2800" kern="1200" dirty="0" smtClean="0"/>
            <a:t>Enseñanza por inmersión</a:t>
          </a:r>
          <a:endParaRPr lang="es-ES" sz="2800" kern="1200" dirty="0"/>
        </a:p>
      </dsp:txBody>
      <dsp:txXfrm>
        <a:off x="934708" y="78930"/>
        <a:ext cx="6030413" cy="1884504"/>
      </dsp:txXfrm>
    </dsp:sp>
    <dsp:sp modelId="{66F019C3-9C42-D149-81E0-8D028A4C4A88}">
      <dsp:nvSpPr>
        <dsp:cNvPr id="0" name=""/>
        <dsp:cNvSpPr/>
      </dsp:nvSpPr>
      <dsp:spPr>
        <a:xfrm>
          <a:off x="683440" y="64107"/>
          <a:ext cx="1319152" cy="146396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8E574E6-A72C-F843-8EBC-FB6A6F23631D}">
      <dsp:nvSpPr>
        <dsp:cNvPr id="0" name=""/>
        <dsp:cNvSpPr/>
      </dsp:nvSpPr>
      <dsp:spPr>
        <a:xfrm>
          <a:off x="934708" y="2207314"/>
          <a:ext cx="6030413" cy="1884504"/>
        </a:xfrm>
        <a:prstGeom prst="rect">
          <a:avLst/>
        </a:prstGeom>
        <a:solidFill>
          <a:schemeClr val="lt1">
            <a:alpha val="40000"/>
            <a:hueOff val="0"/>
            <a:satOff val="0"/>
            <a:lumOff val="0"/>
            <a:alphaOff val="0"/>
          </a:schemeClr>
        </a:solidFill>
        <a:ln w="9525" cap="flat" cmpd="sng" algn="ctr">
          <a:solidFill>
            <a:srgbClr val="A6A6A6"/>
          </a:solidFill>
          <a:prstDash val="solid"/>
        </a:ln>
        <a:effectLst/>
      </dsp:spPr>
      <dsp:style>
        <a:lnRef idx="1">
          <a:scrgbClr r="0" g="0" b="0"/>
        </a:lnRef>
        <a:fillRef idx="1">
          <a:scrgbClr r="0" g="0" b="0"/>
        </a:fillRef>
        <a:effectRef idx="0">
          <a:scrgbClr r="0" g="0" b="0"/>
        </a:effectRef>
        <a:fontRef idx="minor"/>
      </dsp:style>
      <dsp:txBody>
        <a:bodyPr spcFirstLastPara="0" vert="horz" wrap="square" lIns="1276437" tIns="106680" rIns="106680" bIns="106680" numCol="1" spcCol="1270" anchor="ctr" anchorCtr="0">
          <a:noAutofit/>
        </a:bodyPr>
        <a:lstStyle/>
        <a:p>
          <a:pPr lvl="0" algn="l" defTabSz="1244600">
            <a:lnSpc>
              <a:spcPct val="90000"/>
            </a:lnSpc>
            <a:spcBef>
              <a:spcPct val="0"/>
            </a:spcBef>
            <a:spcAft>
              <a:spcPct val="35000"/>
            </a:spcAft>
          </a:pPr>
          <a:r>
            <a:rPr lang="es-ES" sz="2800" b="1" kern="1200" dirty="0" smtClean="0"/>
            <a:t>Instrucción</a:t>
          </a:r>
        </a:p>
        <a:p>
          <a:pPr lvl="0" algn="l" defTabSz="1244600">
            <a:lnSpc>
              <a:spcPct val="90000"/>
            </a:lnSpc>
            <a:spcBef>
              <a:spcPct val="0"/>
            </a:spcBef>
            <a:spcAft>
              <a:spcPct val="35000"/>
            </a:spcAft>
          </a:pPr>
          <a:r>
            <a:rPr lang="es-ES" sz="2800" kern="1200" dirty="0" smtClean="0"/>
            <a:t>Enseñanza directa</a:t>
          </a:r>
          <a:endParaRPr lang="es-ES" sz="2800" kern="1200" dirty="0"/>
        </a:p>
      </dsp:txBody>
      <dsp:txXfrm>
        <a:off x="934708" y="2207314"/>
        <a:ext cx="6030413" cy="1884504"/>
      </dsp:txXfrm>
    </dsp:sp>
    <dsp:sp modelId="{B3C43CFB-3FC9-6843-8230-3E970F11B20F}">
      <dsp:nvSpPr>
        <dsp:cNvPr id="0" name=""/>
        <dsp:cNvSpPr/>
      </dsp:nvSpPr>
      <dsp:spPr>
        <a:xfrm>
          <a:off x="683440" y="2179105"/>
          <a:ext cx="1319152" cy="149073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47183-4097-3A48-A21E-4DF66C53F547}">
      <dsp:nvSpPr>
        <dsp:cNvPr id="0" name=""/>
        <dsp:cNvSpPr/>
      </dsp:nvSpPr>
      <dsp:spPr>
        <a:xfrm>
          <a:off x="934708" y="78930"/>
          <a:ext cx="6030413" cy="1884504"/>
        </a:xfrm>
        <a:prstGeom prst="rect">
          <a:avLst/>
        </a:prstGeom>
        <a:solidFill>
          <a:schemeClr val="bg1">
            <a:lumMod val="65000"/>
            <a:alpha val="40000"/>
          </a:schemeClr>
        </a:solidFill>
        <a:ln w="9525" cap="flat" cmpd="sng" algn="ctr">
          <a:solidFill>
            <a:schemeClr val="bg1">
              <a:lumMod val="6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6437" tIns="106680" rIns="106680" bIns="106680" numCol="1" spcCol="1270" anchor="ctr" anchorCtr="0">
          <a:noAutofit/>
        </a:bodyPr>
        <a:lstStyle/>
        <a:p>
          <a:pPr lvl="0" algn="l" defTabSz="1244600">
            <a:lnSpc>
              <a:spcPct val="90000"/>
            </a:lnSpc>
            <a:spcBef>
              <a:spcPct val="0"/>
            </a:spcBef>
            <a:spcAft>
              <a:spcPct val="35000"/>
            </a:spcAft>
          </a:pPr>
          <a:r>
            <a:rPr lang="es-ES" sz="2800" b="1" kern="1200" dirty="0" smtClean="0"/>
            <a:t>Cultura</a:t>
          </a:r>
        </a:p>
        <a:p>
          <a:pPr lvl="0" algn="l" defTabSz="1244600">
            <a:lnSpc>
              <a:spcPct val="90000"/>
            </a:lnSpc>
            <a:spcBef>
              <a:spcPct val="0"/>
            </a:spcBef>
            <a:spcAft>
              <a:spcPct val="35000"/>
            </a:spcAft>
          </a:pPr>
          <a:r>
            <a:rPr lang="es-ES" sz="2800" kern="1200" dirty="0" smtClean="0"/>
            <a:t>Enseñanza por inmersión</a:t>
          </a:r>
          <a:endParaRPr lang="es-ES" sz="2800" kern="1200" dirty="0"/>
        </a:p>
      </dsp:txBody>
      <dsp:txXfrm>
        <a:off x="934708" y="78930"/>
        <a:ext cx="6030413" cy="1884504"/>
      </dsp:txXfrm>
    </dsp:sp>
    <dsp:sp modelId="{66F019C3-9C42-D149-81E0-8D028A4C4A88}">
      <dsp:nvSpPr>
        <dsp:cNvPr id="0" name=""/>
        <dsp:cNvSpPr/>
      </dsp:nvSpPr>
      <dsp:spPr>
        <a:xfrm>
          <a:off x="683440" y="64107"/>
          <a:ext cx="1319152" cy="146396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8E574E6-A72C-F843-8EBC-FB6A6F23631D}">
      <dsp:nvSpPr>
        <dsp:cNvPr id="0" name=""/>
        <dsp:cNvSpPr/>
      </dsp:nvSpPr>
      <dsp:spPr>
        <a:xfrm>
          <a:off x="934708" y="2207314"/>
          <a:ext cx="6030413" cy="1884504"/>
        </a:xfrm>
        <a:prstGeom prst="rect">
          <a:avLst/>
        </a:prstGeom>
        <a:solidFill>
          <a:schemeClr val="lt1">
            <a:alpha val="40000"/>
            <a:hueOff val="0"/>
            <a:satOff val="0"/>
            <a:lumOff val="0"/>
            <a:alphaOff val="0"/>
          </a:schemeClr>
        </a:solidFill>
        <a:ln w="9525" cap="flat" cmpd="sng" algn="ctr">
          <a:solidFill>
            <a:srgbClr val="A6A6A6"/>
          </a:solidFill>
          <a:prstDash val="solid"/>
        </a:ln>
        <a:effectLst/>
      </dsp:spPr>
      <dsp:style>
        <a:lnRef idx="1">
          <a:scrgbClr r="0" g="0" b="0"/>
        </a:lnRef>
        <a:fillRef idx="1">
          <a:scrgbClr r="0" g="0" b="0"/>
        </a:fillRef>
        <a:effectRef idx="0">
          <a:scrgbClr r="0" g="0" b="0"/>
        </a:effectRef>
        <a:fontRef idx="minor"/>
      </dsp:style>
      <dsp:txBody>
        <a:bodyPr spcFirstLastPara="0" vert="horz" wrap="square" lIns="1276437" tIns="106680" rIns="106680" bIns="106680" numCol="1" spcCol="1270" anchor="ctr" anchorCtr="0">
          <a:noAutofit/>
        </a:bodyPr>
        <a:lstStyle/>
        <a:p>
          <a:pPr lvl="0" algn="l" defTabSz="1244600">
            <a:lnSpc>
              <a:spcPct val="90000"/>
            </a:lnSpc>
            <a:spcBef>
              <a:spcPct val="0"/>
            </a:spcBef>
            <a:spcAft>
              <a:spcPct val="35000"/>
            </a:spcAft>
          </a:pPr>
          <a:r>
            <a:rPr lang="es-ES" sz="2800" b="1" kern="1200" dirty="0" smtClean="0"/>
            <a:t>Instrucción</a:t>
          </a:r>
        </a:p>
        <a:p>
          <a:pPr lvl="0" algn="l" defTabSz="1244600">
            <a:lnSpc>
              <a:spcPct val="90000"/>
            </a:lnSpc>
            <a:spcBef>
              <a:spcPct val="0"/>
            </a:spcBef>
            <a:spcAft>
              <a:spcPct val="35000"/>
            </a:spcAft>
          </a:pPr>
          <a:r>
            <a:rPr lang="es-ES" sz="2800" kern="1200" dirty="0" smtClean="0"/>
            <a:t>Enseñanza directa</a:t>
          </a:r>
          <a:endParaRPr lang="es-ES" sz="2800" kern="1200" dirty="0"/>
        </a:p>
      </dsp:txBody>
      <dsp:txXfrm>
        <a:off x="934708" y="2207314"/>
        <a:ext cx="6030413" cy="1884504"/>
      </dsp:txXfrm>
    </dsp:sp>
    <dsp:sp modelId="{B3C43CFB-3FC9-6843-8230-3E970F11B20F}">
      <dsp:nvSpPr>
        <dsp:cNvPr id="0" name=""/>
        <dsp:cNvSpPr/>
      </dsp:nvSpPr>
      <dsp:spPr>
        <a:xfrm>
          <a:off x="683440" y="2179105"/>
          <a:ext cx="1319152" cy="149073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47183-4097-3A48-A21E-4DF66C53F547}">
      <dsp:nvSpPr>
        <dsp:cNvPr id="0" name=""/>
        <dsp:cNvSpPr/>
      </dsp:nvSpPr>
      <dsp:spPr>
        <a:xfrm>
          <a:off x="934708" y="78930"/>
          <a:ext cx="6030413" cy="1884504"/>
        </a:xfrm>
        <a:prstGeom prst="rect">
          <a:avLst/>
        </a:prstGeom>
        <a:noFill/>
        <a:ln w="9525" cap="flat" cmpd="sng" algn="ctr">
          <a:solidFill>
            <a:schemeClr val="bg1">
              <a:lumMod val="6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6437" tIns="106680" rIns="106680" bIns="106680" numCol="1" spcCol="1270" anchor="ctr" anchorCtr="0">
          <a:noAutofit/>
        </a:bodyPr>
        <a:lstStyle/>
        <a:p>
          <a:pPr lvl="0" algn="l" defTabSz="1244600">
            <a:lnSpc>
              <a:spcPct val="90000"/>
            </a:lnSpc>
            <a:spcBef>
              <a:spcPct val="0"/>
            </a:spcBef>
            <a:spcAft>
              <a:spcPct val="35000"/>
            </a:spcAft>
          </a:pPr>
          <a:r>
            <a:rPr lang="es-ES" sz="2800" b="1" kern="1200" dirty="0" smtClean="0"/>
            <a:t>Cultura</a:t>
          </a:r>
        </a:p>
        <a:p>
          <a:pPr lvl="0" algn="l" defTabSz="1244600">
            <a:lnSpc>
              <a:spcPct val="90000"/>
            </a:lnSpc>
            <a:spcBef>
              <a:spcPct val="0"/>
            </a:spcBef>
            <a:spcAft>
              <a:spcPct val="35000"/>
            </a:spcAft>
          </a:pPr>
          <a:r>
            <a:rPr lang="es-ES" sz="2800" kern="1200" dirty="0" smtClean="0"/>
            <a:t>Enseñanza por inmersión</a:t>
          </a:r>
          <a:endParaRPr lang="es-ES" sz="2800" kern="1200" dirty="0"/>
        </a:p>
      </dsp:txBody>
      <dsp:txXfrm>
        <a:off x="934708" y="78930"/>
        <a:ext cx="6030413" cy="1884504"/>
      </dsp:txXfrm>
    </dsp:sp>
    <dsp:sp modelId="{66F019C3-9C42-D149-81E0-8D028A4C4A88}">
      <dsp:nvSpPr>
        <dsp:cNvPr id="0" name=""/>
        <dsp:cNvSpPr/>
      </dsp:nvSpPr>
      <dsp:spPr>
        <a:xfrm>
          <a:off x="683440" y="64107"/>
          <a:ext cx="1319152" cy="146396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8E574E6-A72C-F843-8EBC-FB6A6F23631D}">
      <dsp:nvSpPr>
        <dsp:cNvPr id="0" name=""/>
        <dsp:cNvSpPr/>
      </dsp:nvSpPr>
      <dsp:spPr>
        <a:xfrm>
          <a:off x="934708" y="2207314"/>
          <a:ext cx="6030413" cy="1884504"/>
        </a:xfrm>
        <a:prstGeom prst="rect">
          <a:avLst/>
        </a:prstGeom>
        <a:solidFill>
          <a:schemeClr val="bg1">
            <a:lumMod val="65000"/>
            <a:alpha val="40000"/>
          </a:schemeClr>
        </a:solidFill>
        <a:ln w="9525" cap="flat" cmpd="sng" algn="ctr">
          <a:solidFill>
            <a:srgbClr val="A6A6A6"/>
          </a:solidFill>
          <a:prstDash val="solid"/>
        </a:ln>
        <a:effectLst/>
      </dsp:spPr>
      <dsp:style>
        <a:lnRef idx="1">
          <a:scrgbClr r="0" g="0" b="0"/>
        </a:lnRef>
        <a:fillRef idx="1">
          <a:scrgbClr r="0" g="0" b="0"/>
        </a:fillRef>
        <a:effectRef idx="0">
          <a:scrgbClr r="0" g="0" b="0"/>
        </a:effectRef>
        <a:fontRef idx="minor"/>
      </dsp:style>
      <dsp:txBody>
        <a:bodyPr spcFirstLastPara="0" vert="horz" wrap="square" lIns="1276437" tIns="106680" rIns="106680" bIns="106680" numCol="1" spcCol="1270" anchor="ctr" anchorCtr="0">
          <a:noAutofit/>
        </a:bodyPr>
        <a:lstStyle/>
        <a:p>
          <a:pPr lvl="0" algn="l" defTabSz="1244600">
            <a:lnSpc>
              <a:spcPct val="90000"/>
            </a:lnSpc>
            <a:spcBef>
              <a:spcPct val="0"/>
            </a:spcBef>
            <a:spcAft>
              <a:spcPct val="35000"/>
            </a:spcAft>
          </a:pPr>
          <a:r>
            <a:rPr lang="es-ES" sz="2800" b="1" kern="1200" dirty="0" smtClean="0"/>
            <a:t>Instrucción</a:t>
          </a:r>
        </a:p>
        <a:p>
          <a:pPr lvl="0" algn="l" defTabSz="1244600">
            <a:lnSpc>
              <a:spcPct val="90000"/>
            </a:lnSpc>
            <a:spcBef>
              <a:spcPct val="0"/>
            </a:spcBef>
            <a:spcAft>
              <a:spcPct val="35000"/>
            </a:spcAft>
          </a:pPr>
          <a:r>
            <a:rPr lang="es-ES" sz="2800" kern="1200" dirty="0" smtClean="0"/>
            <a:t>Enseñanza directa</a:t>
          </a:r>
          <a:endParaRPr lang="es-ES" sz="2800" kern="1200" dirty="0"/>
        </a:p>
      </dsp:txBody>
      <dsp:txXfrm>
        <a:off x="934708" y="2207314"/>
        <a:ext cx="6030413" cy="1884504"/>
      </dsp:txXfrm>
    </dsp:sp>
    <dsp:sp modelId="{B3C43CFB-3FC9-6843-8230-3E970F11B20F}">
      <dsp:nvSpPr>
        <dsp:cNvPr id="0" name=""/>
        <dsp:cNvSpPr/>
      </dsp:nvSpPr>
      <dsp:spPr>
        <a:xfrm>
          <a:off x="683440" y="2179105"/>
          <a:ext cx="1319152" cy="149073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47183-4097-3A48-A21E-4DF66C53F547}">
      <dsp:nvSpPr>
        <dsp:cNvPr id="0" name=""/>
        <dsp:cNvSpPr/>
      </dsp:nvSpPr>
      <dsp:spPr>
        <a:xfrm>
          <a:off x="607016" y="420403"/>
          <a:ext cx="4645495" cy="3536224"/>
        </a:xfrm>
        <a:prstGeom prst="rect">
          <a:avLst/>
        </a:prstGeom>
        <a:solidFill>
          <a:schemeClr val="lt1">
            <a:alpha val="40000"/>
            <a:hueOff val="0"/>
            <a:satOff val="0"/>
            <a:lumOff val="0"/>
            <a:alphaOff val="0"/>
          </a:schemeClr>
        </a:solidFill>
        <a:ln w="9525" cap="flat" cmpd="sng" algn="ctr">
          <a:solidFill>
            <a:srgbClr val="A6A6A6"/>
          </a:solidFill>
          <a:prstDash val="solid"/>
        </a:ln>
        <a:effectLst/>
      </dsp:spPr>
      <dsp:style>
        <a:lnRef idx="1">
          <a:scrgbClr r="0" g="0" b="0"/>
        </a:lnRef>
        <a:fillRef idx="1">
          <a:scrgbClr r="0" g="0" b="0"/>
        </a:fillRef>
        <a:effectRef idx="0">
          <a:scrgbClr r="0" g="0" b="0"/>
        </a:effectRef>
        <a:fontRef idx="minor"/>
      </dsp:style>
      <dsp:txBody>
        <a:bodyPr spcFirstLastPara="0" vert="horz" wrap="square" lIns="1088753" tIns="72390" rIns="72390" bIns="72390" numCol="1" spcCol="1270" anchor="ctr" anchorCtr="0">
          <a:noAutofit/>
        </a:bodyPr>
        <a:lstStyle/>
        <a:p>
          <a:pPr lvl="0" algn="l" defTabSz="844550">
            <a:lnSpc>
              <a:spcPct val="90000"/>
            </a:lnSpc>
            <a:spcBef>
              <a:spcPct val="0"/>
            </a:spcBef>
            <a:spcAft>
              <a:spcPct val="35000"/>
            </a:spcAft>
          </a:pPr>
          <a:r>
            <a:rPr lang="es-ES" sz="1900" b="1" kern="1200" dirty="0" smtClean="0"/>
            <a:t>Cultura</a:t>
          </a:r>
        </a:p>
        <a:p>
          <a:pPr lvl="0" algn="l" defTabSz="844550">
            <a:lnSpc>
              <a:spcPct val="90000"/>
            </a:lnSpc>
            <a:spcBef>
              <a:spcPct val="0"/>
            </a:spcBef>
            <a:spcAft>
              <a:spcPct val="35000"/>
            </a:spcAft>
          </a:pPr>
          <a:r>
            <a:rPr lang="es-ES" sz="1900" kern="1200" dirty="0" smtClean="0"/>
            <a:t>- Lenguaje</a:t>
          </a:r>
        </a:p>
        <a:p>
          <a:pPr lvl="0" algn="l" defTabSz="844550">
            <a:lnSpc>
              <a:spcPct val="90000"/>
            </a:lnSpc>
            <a:spcBef>
              <a:spcPct val="0"/>
            </a:spcBef>
            <a:spcAft>
              <a:spcPct val="35000"/>
            </a:spcAft>
          </a:pPr>
          <a:r>
            <a:rPr lang="es-ES" sz="1900" kern="1200" dirty="0" smtClean="0"/>
            <a:t>- Relatos institucionales</a:t>
          </a:r>
        </a:p>
        <a:p>
          <a:pPr lvl="0" algn="l" defTabSz="844550">
            <a:lnSpc>
              <a:spcPct val="90000"/>
            </a:lnSpc>
            <a:spcBef>
              <a:spcPct val="0"/>
            </a:spcBef>
            <a:spcAft>
              <a:spcPct val="35000"/>
            </a:spcAft>
          </a:pPr>
          <a:r>
            <a:rPr lang="es-ES" sz="1900" kern="1200" dirty="0" smtClean="0"/>
            <a:t>- Organización del ambiente</a:t>
          </a:r>
        </a:p>
        <a:p>
          <a:pPr lvl="0" algn="l" defTabSz="844550">
            <a:lnSpc>
              <a:spcPct val="90000"/>
            </a:lnSpc>
            <a:spcBef>
              <a:spcPct val="0"/>
            </a:spcBef>
            <a:spcAft>
              <a:spcPct val="35000"/>
            </a:spcAft>
          </a:pPr>
          <a:r>
            <a:rPr lang="es-ES" sz="1900" kern="1200" dirty="0" smtClean="0"/>
            <a:t>- Reglas y procedimientos</a:t>
          </a:r>
        </a:p>
        <a:p>
          <a:pPr lvl="0" algn="l" defTabSz="844550">
            <a:lnSpc>
              <a:spcPct val="90000"/>
            </a:lnSpc>
            <a:spcBef>
              <a:spcPct val="0"/>
            </a:spcBef>
            <a:spcAft>
              <a:spcPct val="35000"/>
            </a:spcAft>
          </a:pPr>
          <a:r>
            <a:rPr lang="es-ES" sz="1900" kern="1200" dirty="0" smtClean="0"/>
            <a:t>- Reconocimientos y sanciones</a:t>
          </a:r>
        </a:p>
        <a:p>
          <a:pPr lvl="0" algn="l" defTabSz="844550">
            <a:lnSpc>
              <a:spcPct val="90000"/>
            </a:lnSpc>
            <a:spcBef>
              <a:spcPct val="0"/>
            </a:spcBef>
            <a:spcAft>
              <a:spcPct val="35000"/>
            </a:spcAft>
          </a:pPr>
          <a:r>
            <a:rPr lang="es-ES" sz="1900" kern="1200" dirty="0" smtClean="0"/>
            <a:t>- Modelos y héroes</a:t>
          </a:r>
        </a:p>
        <a:p>
          <a:pPr lvl="0" algn="l" defTabSz="844550">
            <a:lnSpc>
              <a:spcPct val="90000"/>
            </a:lnSpc>
            <a:spcBef>
              <a:spcPct val="0"/>
            </a:spcBef>
            <a:spcAft>
              <a:spcPct val="35000"/>
            </a:spcAft>
          </a:pPr>
          <a:r>
            <a:rPr lang="es-ES" sz="1900" kern="1200" dirty="0" smtClean="0"/>
            <a:t>- Ritos y celebraciones</a:t>
          </a:r>
        </a:p>
        <a:p>
          <a:pPr lvl="0" algn="l" defTabSz="844550">
            <a:lnSpc>
              <a:spcPct val="90000"/>
            </a:lnSpc>
            <a:spcBef>
              <a:spcPct val="0"/>
            </a:spcBef>
            <a:spcAft>
              <a:spcPct val="35000"/>
            </a:spcAft>
          </a:pPr>
          <a:r>
            <a:rPr lang="es-ES" sz="1900" kern="1200" dirty="0" smtClean="0"/>
            <a:t>- Campañas y acciones</a:t>
          </a:r>
        </a:p>
        <a:p>
          <a:pPr lvl="0" algn="l" defTabSz="844550">
            <a:lnSpc>
              <a:spcPct val="90000"/>
            </a:lnSpc>
            <a:spcBef>
              <a:spcPct val="0"/>
            </a:spcBef>
            <a:spcAft>
              <a:spcPct val="35000"/>
            </a:spcAft>
          </a:pPr>
          <a:endParaRPr lang="es-ES" sz="1900" kern="1200" dirty="0" smtClean="0"/>
        </a:p>
      </dsp:txBody>
      <dsp:txXfrm>
        <a:off x="607016" y="420403"/>
        <a:ext cx="4645495" cy="3536224"/>
      </dsp:txXfrm>
    </dsp:sp>
    <dsp:sp modelId="{66F019C3-9C42-D149-81E0-8D028A4C4A88}">
      <dsp:nvSpPr>
        <dsp:cNvPr id="0" name=""/>
        <dsp:cNvSpPr/>
      </dsp:nvSpPr>
      <dsp:spPr>
        <a:xfrm>
          <a:off x="0" y="1531678"/>
          <a:ext cx="1190831" cy="111040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8E574E6-A72C-F843-8EBC-FB6A6F23631D}">
      <dsp:nvSpPr>
        <dsp:cNvPr id="0" name=""/>
        <dsp:cNvSpPr/>
      </dsp:nvSpPr>
      <dsp:spPr>
        <a:xfrm>
          <a:off x="592675" y="4091271"/>
          <a:ext cx="4697807" cy="1594407"/>
        </a:xfrm>
        <a:prstGeom prst="rect">
          <a:avLst/>
        </a:prstGeom>
        <a:solidFill>
          <a:schemeClr val="lt1">
            <a:alpha val="40000"/>
            <a:hueOff val="0"/>
            <a:satOff val="0"/>
            <a:lumOff val="0"/>
            <a:alphaOff val="0"/>
          </a:schemeClr>
        </a:solidFill>
        <a:ln w="9525" cap="flat" cmpd="sng" algn="ctr">
          <a:solidFill>
            <a:srgbClr val="A6A6A6"/>
          </a:solidFill>
          <a:prstDash val="solid"/>
        </a:ln>
        <a:effectLst/>
      </dsp:spPr>
      <dsp:style>
        <a:lnRef idx="1">
          <a:scrgbClr r="0" g="0" b="0"/>
        </a:lnRef>
        <a:fillRef idx="1">
          <a:scrgbClr r="0" g="0" b="0"/>
        </a:fillRef>
        <a:effectRef idx="0">
          <a:scrgbClr r="0" g="0" b="0"/>
        </a:effectRef>
        <a:fontRef idx="minor"/>
      </dsp:style>
      <dsp:txBody>
        <a:bodyPr spcFirstLastPara="0" vert="horz" wrap="square" lIns="1088753" tIns="72390" rIns="72390" bIns="72390" numCol="1" spcCol="1270" anchor="ctr" anchorCtr="0">
          <a:noAutofit/>
        </a:bodyPr>
        <a:lstStyle/>
        <a:p>
          <a:pPr lvl="0" algn="l" defTabSz="844550">
            <a:lnSpc>
              <a:spcPct val="90000"/>
            </a:lnSpc>
            <a:spcBef>
              <a:spcPct val="0"/>
            </a:spcBef>
            <a:spcAft>
              <a:spcPct val="35000"/>
            </a:spcAft>
          </a:pPr>
          <a:r>
            <a:rPr lang="es-ES" sz="1900" b="1" kern="1200" dirty="0" smtClean="0"/>
            <a:t>Instrucción</a:t>
          </a:r>
        </a:p>
        <a:p>
          <a:pPr lvl="0" algn="l" defTabSz="844550">
            <a:lnSpc>
              <a:spcPct val="90000"/>
            </a:lnSpc>
            <a:spcBef>
              <a:spcPct val="0"/>
            </a:spcBef>
            <a:spcAft>
              <a:spcPct val="35000"/>
            </a:spcAft>
          </a:pPr>
          <a:r>
            <a:rPr lang="es-ES" sz="1900" kern="1200" dirty="0" smtClean="0"/>
            <a:t>- Orientación</a:t>
          </a:r>
        </a:p>
        <a:p>
          <a:pPr lvl="0" algn="l" defTabSz="844550">
            <a:lnSpc>
              <a:spcPct val="90000"/>
            </a:lnSpc>
            <a:spcBef>
              <a:spcPct val="0"/>
            </a:spcBef>
            <a:spcAft>
              <a:spcPct val="35000"/>
            </a:spcAft>
          </a:pPr>
          <a:r>
            <a:rPr lang="es-ES" sz="1900" kern="1200" dirty="0" smtClean="0"/>
            <a:t>- Religión y pastoral</a:t>
          </a:r>
        </a:p>
        <a:p>
          <a:pPr lvl="0" algn="l" defTabSz="844550">
            <a:lnSpc>
              <a:spcPct val="90000"/>
            </a:lnSpc>
            <a:spcBef>
              <a:spcPct val="0"/>
            </a:spcBef>
            <a:spcAft>
              <a:spcPct val="35000"/>
            </a:spcAft>
          </a:pPr>
          <a:r>
            <a:rPr lang="es-ES" sz="1900" kern="1200" dirty="0" smtClean="0"/>
            <a:t>- Asignaturas</a:t>
          </a:r>
          <a:endParaRPr lang="es-ES" sz="1900" kern="1200" dirty="0"/>
        </a:p>
      </dsp:txBody>
      <dsp:txXfrm>
        <a:off x="592675" y="4091271"/>
        <a:ext cx="4697807" cy="1594407"/>
      </dsp:txXfrm>
    </dsp:sp>
    <dsp:sp modelId="{B3C43CFB-3FC9-6843-8230-3E970F11B20F}">
      <dsp:nvSpPr>
        <dsp:cNvPr id="0" name=""/>
        <dsp:cNvSpPr/>
      </dsp:nvSpPr>
      <dsp:spPr>
        <a:xfrm>
          <a:off x="1" y="4297358"/>
          <a:ext cx="1125187" cy="11510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5010" y="0"/>
            <a:ext cx="2971800" cy="457200"/>
          </a:xfrm>
          <a:prstGeom prst="rect">
            <a:avLst/>
          </a:prstGeom>
        </p:spPr>
        <p:txBody>
          <a:bodyPr vert="horz" lIns="91440" tIns="45720" rIns="91440" bIns="45720" rtlCol="0"/>
          <a:lstStyle>
            <a:lvl1pPr algn="r">
              <a:defRPr sz="1200"/>
            </a:lvl1pPr>
          </a:lstStyle>
          <a:p>
            <a:fld id="{22A9EB8E-B100-654F-A3DC-4DA89F167724}" type="datetimeFigureOut">
              <a:rPr lang="es-ES" smtClean="0"/>
              <a:t>23-10-17</a:t>
            </a:fld>
            <a:endParaRPr lang="es-ES"/>
          </a:p>
        </p:txBody>
      </p:sp>
      <p:sp>
        <p:nvSpPr>
          <p:cNvPr id="4" name="Marcador de pie de página 3"/>
          <p:cNvSpPr>
            <a:spLocks noGrp="1"/>
          </p:cNvSpPr>
          <p:nvPr>
            <p:ph type="ftr" sz="quarter" idx="2"/>
          </p:nvPr>
        </p:nvSpPr>
        <p:spPr>
          <a:xfrm>
            <a:off x="0" y="8684684"/>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5010" y="8684684"/>
            <a:ext cx="2971800" cy="457200"/>
          </a:xfrm>
          <a:prstGeom prst="rect">
            <a:avLst/>
          </a:prstGeom>
        </p:spPr>
        <p:txBody>
          <a:bodyPr vert="horz" lIns="91440" tIns="45720" rIns="91440" bIns="45720" rtlCol="0" anchor="b"/>
          <a:lstStyle>
            <a:lvl1pPr algn="r">
              <a:defRPr sz="1200"/>
            </a:lvl1pPr>
          </a:lstStyle>
          <a:p>
            <a:fld id="{15165127-7FC7-3544-89D6-E35AAB56B3FE}" type="slidenum">
              <a:rPr lang="es-ES" smtClean="0"/>
              <a:t>‹Nr.›</a:t>
            </a:fld>
            <a:endParaRPr lang="es-ES"/>
          </a:p>
        </p:txBody>
      </p:sp>
    </p:spTree>
    <p:extLst>
      <p:ext uri="{BB962C8B-B14F-4D97-AF65-F5344CB8AC3E}">
        <p14:creationId xmlns:p14="http://schemas.microsoft.com/office/powerpoint/2010/main" val="26902961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C8BFB-0B8D-EC42-8E45-83BB5EA2DFFE}" type="datetimeFigureOut">
              <a:rPr lang="es-ES" smtClean="0"/>
              <a:t>23-10-17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8CB043-28E5-4F45-BFE6-90E5561C1114}" type="slidenum">
              <a:rPr lang="es-ES" smtClean="0"/>
              <a:t>‹Nr.›</a:t>
            </a:fld>
            <a:endParaRPr lang="es-ES"/>
          </a:p>
        </p:txBody>
      </p:sp>
    </p:spTree>
    <p:extLst>
      <p:ext uri="{BB962C8B-B14F-4D97-AF65-F5344CB8AC3E}">
        <p14:creationId xmlns:p14="http://schemas.microsoft.com/office/powerpoint/2010/main" val="42896309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3</a:t>
            </a:fld>
            <a:endParaRPr lang="es-ES"/>
          </a:p>
        </p:txBody>
      </p:sp>
    </p:spTree>
    <p:extLst>
      <p:ext uri="{BB962C8B-B14F-4D97-AF65-F5344CB8AC3E}">
        <p14:creationId xmlns:p14="http://schemas.microsoft.com/office/powerpoint/2010/main" val="4182874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Foto</a:t>
            </a:r>
            <a:r>
              <a:rPr lang="es-ES" baseline="0" dirty="0" smtClean="0"/>
              <a:t> de salas de clases niños levantando la mano</a:t>
            </a:r>
          </a:p>
          <a:p>
            <a:r>
              <a:rPr lang="es-ES" baseline="0" dirty="0" smtClean="0"/>
              <a:t>Saludo en la mañana</a:t>
            </a:r>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29</a:t>
            </a:fld>
            <a:endParaRPr lang="es-ES"/>
          </a:p>
        </p:txBody>
      </p:sp>
    </p:spTree>
    <p:extLst>
      <p:ext uri="{BB962C8B-B14F-4D97-AF65-F5344CB8AC3E}">
        <p14:creationId xmlns:p14="http://schemas.microsoft.com/office/powerpoint/2010/main" val="1618410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Entusiasmo, curiosidad, pasión</a:t>
            </a:r>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34</a:t>
            </a:fld>
            <a:endParaRPr lang="es-ES"/>
          </a:p>
        </p:txBody>
      </p:sp>
    </p:spTree>
    <p:extLst>
      <p:ext uri="{BB962C8B-B14F-4D97-AF65-F5344CB8AC3E}">
        <p14:creationId xmlns:p14="http://schemas.microsoft.com/office/powerpoint/2010/main" val="289182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40</a:t>
            </a:fld>
            <a:endParaRPr lang="es-ES"/>
          </a:p>
        </p:txBody>
      </p:sp>
    </p:spTree>
    <p:extLst>
      <p:ext uri="{BB962C8B-B14F-4D97-AF65-F5344CB8AC3E}">
        <p14:creationId xmlns:p14="http://schemas.microsoft.com/office/powerpoint/2010/main" val="3122644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programa está lanzado, estamos</a:t>
            </a:r>
            <a:r>
              <a:rPr lang="es-ES" baseline="0" dirty="0" smtClean="0"/>
              <a:t> recogiendo los materiales, experiencias</a:t>
            </a:r>
          </a:p>
          <a:p>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43</a:t>
            </a:fld>
            <a:endParaRPr lang="es-ES"/>
          </a:p>
        </p:txBody>
      </p:sp>
    </p:spTree>
    <p:extLst>
      <p:ext uri="{BB962C8B-B14F-4D97-AF65-F5344CB8AC3E}">
        <p14:creationId xmlns:p14="http://schemas.microsoft.com/office/powerpoint/2010/main" val="32118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 dirty="0" smtClean="0"/>
              <a:t>Necesitamos</a:t>
            </a:r>
            <a:r>
              <a:rPr lang="es-ES" baseline="0" dirty="0" smtClean="0"/>
              <a:t> </a:t>
            </a:r>
            <a:r>
              <a:rPr lang="es-ES" dirty="0" smtClean="0"/>
              <a:t>tener clara</a:t>
            </a:r>
            <a:r>
              <a:rPr lang="es-ES" baseline="0" dirty="0" smtClean="0"/>
              <a:t> nuestra misión: qué niño queremos educar, qué tipo de persona queremos formar….</a:t>
            </a:r>
          </a:p>
          <a:p>
            <a:r>
              <a:rPr lang="es-ES" dirty="0" smtClean="0"/>
              <a:t>Y si bien lo tenemos</a:t>
            </a:r>
            <a:r>
              <a:rPr lang="es-ES" baseline="0" dirty="0" smtClean="0"/>
              <a:t> escrito </a:t>
            </a:r>
            <a:r>
              <a:rPr lang="es-ES" dirty="0" smtClean="0"/>
              <a:t>en el proyecto educativo,</a:t>
            </a:r>
            <a:r>
              <a:rPr lang="es-ES" baseline="0" dirty="0" smtClean="0"/>
              <a:t> necesitamos aterrizarlo a nuestra vida cotidiana.</a:t>
            </a:r>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46</a:t>
            </a:fld>
            <a:endParaRPr lang="es-ES"/>
          </a:p>
        </p:txBody>
      </p:sp>
    </p:spTree>
    <p:extLst>
      <p:ext uri="{BB962C8B-B14F-4D97-AF65-F5344CB8AC3E}">
        <p14:creationId xmlns:p14="http://schemas.microsoft.com/office/powerpoint/2010/main" val="2034558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ES" dirty="0" smtClean="0"/>
          </a:p>
          <a:p>
            <a:r>
              <a:rPr lang="es-ES" dirty="0" smtClean="0"/>
              <a:t>Los colegios de iglesia lo sabían:</a:t>
            </a:r>
            <a:r>
              <a:rPr lang="es-ES" baseline="0" dirty="0" smtClean="0"/>
              <a:t> educación en valores o virtudes</a:t>
            </a:r>
          </a:p>
          <a:p>
            <a:r>
              <a:rPr lang="es-ES" baseline="0" dirty="0" smtClean="0"/>
              <a:t>Economistas han relevado el tema y generaron evidencia acerca de los impactos de estas habilidades mal llamadas blandas en una serie de indicadores </a:t>
            </a:r>
            <a:endParaRPr lang="es-ES" dirty="0" smtClean="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4</a:t>
            </a:fld>
            <a:endParaRPr lang="es-ES"/>
          </a:p>
        </p:txBody>
      </p:sp>
    </p:spTree>
    <p:extLst>
      <p:ext uri="{BB962C8B-B14F-4D97-AF65-F5344CB8AC3E}">
        <p14:creationId xmlns:p14="http://schemas.microsoft.com/office/powerpoint/2010/main" val="1937938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 baseline="0" dirty="0" smtClean="0"/>
              <a:t>Investigadoras desde la psicología</a:t>
            </a:r>
          </a:p>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Además, es una necesidad sentida por nuestros</a:t>
            </a:r>
            <a:r>
              <a:rPr lang="es-ES" baseline="0" dirty="0" smtClean="0"/>
              <a:t> profesores.</a:t>
            </a:r>
          </a:p>
          <a:p>
            <a:endParaRPr lang="es-ES" baseline="0" dirty="0" smtClean="0"/>
          </a:p>
          <a:p>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5</a:t>
            </a:fld>
            <a:endParaRPr lang="es-ES"/>
          </a:p>
        </p:txBody>
      </p:sp>
    </p:spTree>
    <p:extLst>
      <p:ext uri="{BB962C8B-B14F-4D97-AF65-F5344CB8AC3E}">
        <p14:creationId xmlns:p14="http://schemas.microsoft.com/office/powerpoint/2010/main" val="64557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Queremos tener equipos motivados</a:t>
            </a:r>
          </a:p>
          <a:p>
            <a:r>
              <a:rPr lang="es-ES" dirty="0" smtClean="0"/>
              <a:t>Quiero que mi identidad como</a:t>
            </a:r>
            <a:r>
              <a:rPr lang="es-ES" baseline="0" dirty="0" smtClean="0"/>
              <a:t> colegio se mueva en torno a algo profundo que nos mueva a todos</a:t>
            </a:r>
          </a:p>
          <a:p>
            <a:r>
              <a:rPr lang="es-ES" baseline="0" dirty="0" smtClean="0"/>
              <a:t>Identidad, camiseta</a:t>
            </a:r>
          </a:p>
        </p:txBody>
      </p:sp>
      <p:sp>
        <p:nvSpPr>
          <p:cNvPr id="4" name="Marcador de número de diapositiva 3"/>
          <p:cNvSpPr>
            <a:spLocks noGrp="1"/>
          </p:cNvSpPr>
          <p:nvPr>
            <p:ph type="sldNum" sz="quarter" idx="10"/>
          </p:nvPr>
        </p:nvSpPr>
        <p:spPr/>
        <p:txBody>
          <a:bodyPr/>
          <a:lstStyle/>
          <a:p>
            <a:fld id="{3C8CB043-28E5-4F45-BFE6-90E5561C1114}" type="slidenum">
              <a:rPr lang="es-ES" smtClean="0"/>
              <a:t>6</a:t>
            </a:fld>
            <a:endParaRPr lang="es-ES"/>
          </a:p>
        </p:txBody>
      </p:sp>
    </p:spTree>
    <p:extLst>
      <p:ext uri="{BB962C8B-B14F-4D97-AF65-F5344CB8AC3E}">
        <p14:creationId xmlns:p14="http://schemas.microsoft.com/office/powerpoint/2010/main" val="137005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 dirty="0" smtClean="0"/>
              <a:t>Y tenemos que asegurar</a:t>
            </a:r>
            <a:r>
              <a:rPr lang="es-ES" baseline="0" dirty="0" smtClean="0"/>
              <a:t> que nuestros profesores se sumen a nuestra misión, comprendan profundamente nuestro sello.</a:t>
            </a:r>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7</a:t>
            </a:fld>
            <a:endParaRPr lang="es-ES"/>
          </a:p>
        </p:txBody>
      </p:sp>
    </p:spTree>
    <p:extLst>
      <p:ext uri="{BB962C8B-B14F-4D97-AF65-F5344CB8AC3E}">
        <p14:creationId xmlns:p14="http://schemas.microsoft.com/office/powerpoint/2010/main" val="398014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Un programa de fortalezas del carácter nos permite alienar nuestros</a:t>
            </a:r>
            <a:r>
              <a:rPr lang="es-ES" baseline="0" dirty="0" smtClean="0"/>
              <a:t> esfuerzos, enfocando nuestro trabajo</a:t>
            </a:r>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17</a:t>
            </a:fld>
            <a:endParaRPr lang="es-ES"/>
          </a:p>
        </p:txBody>
      </p:sp>
    </p:spTree>
    <p:extLst>
      <p:ext uri="{BB962C8B-B14F-4D97-AF65-F5344CB8AC3E}">
        <p14:creationId xmlns:p14="http://schemas.microsoft.com/office/powerpoint/2010/main" val="424910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dirty="0" smtClean="0"/>
              <a:t>Existe evidencia que tienen una base biológica, generada durante el proceso evolucionario que seleccionó estas predisposiciones hacia la excelencia moral, como una herramienta para  resolver las tareas necesarias para la conservación de la especie.</a:t>
            </a:r>
          </a:p>
          <a:p>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19</a:t>
            </a:fld>
            <a:endParaRPr lang="es-ES"/>
          </a:p>
        </p:txBody>
      </p:sp>
    </p:spTree>
    <p:extLst>
      <p:ext uri="{BB962C8B-B14F-4D97-AF65-F5344CB8AC3E}">
        <p14:creationId xmlns:p14="http://schemas.microsoft.com/office/powerpoint/2010/main" val="61252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Escribir a Marcela por audio</a:t>
            </a:r>
          </a:p>
          <a:p>
            <a:r>
              <a:rPr lang="es-ES" sz="1200" dirty="0" smtClean="0"/>
              <a:t>“ Aquí en el colegio siempre hemos hecho las cosas bien. Es nuestro sello.”</a:t>
            </a:r>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27</a:t>
            </a:fld>
            <a:endParaRPr lang="es-ES"/>
          </a:p>
        </p:txBody>
      </p:sp>
    </p:spTree>
    <p:extLst>
      <p:ext uri="{BB962C8B-B14F-4D97-AF65-F5344CB8AC3E}">
        <p14:creationId xmlns:p14="http://schemas.microsoft.com/office/powerpoint/2010/main" val="2171624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Buscar foto</a:t>
            </a:r>
            <a:endParaRPr lang="es-ES" dirty="0"/>
          </a:p>
        </p:txBody>
      </p:sp>
      <p:sp>
        <p:nvSpPr>
          <p:cNvPr id="4" name="Marcador de número de diapositiva 3"/>
          <p:cNvSpPr>
            <a:spLocks noGrp="1"/>
          </p:cNvSpPr>
          <p:nvPr>
            <p:ph type="sldNum" sz="quarter" idx="10"/>
          </p:nvPr>
        </p:nvSpPr>
        <p:spPr/>
        <p:txBody>
          <a:bodyPr/>
          <a:lstStyle/>
          <a:p>
            <a:fld id="{3C8CB043-28E5-4F45-BFE6-90E5561C1114}" type="slidenum">
              <a:rPr lang="es-ES" smtClean="0"/>
              <a:t>28</a:t>
            </a:fld>
            <a:endParaRPr lang="es-ES"/>
          </a:p>
        </p:txBody>
      </p:sp>
    </p:spTree>
    <p:extLst>
      <p:ext uri="{BB962C8B-B14F-4D97-AF65-F5344CB8AC3E}">
        <p14:creationId xmlns:p14="http://schemas.microsoft.com/office/powerpoint/2010/main" val="2339210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6"/>
            <a:ext cx="7772400" cy="1129666"/>
          </a:xfrm>
        </p:spPr>
        <p:txBody>
          <a:bodyPr>
            <a:normAutofit/>
          </a:bodyPr>
          <a:lstStyle>
            <a:lvl1pPr>
              <a:defRPr sz="3200"/>
            </a:lvl1pPr>
          </a:lstStyle>
          <a:p>
            <a:r>
              <a:rPr lang="es-ES_tradnl" smtClean="0"/>
              <a:t>Clic para editar título</a:t>
            </a:r>
            <a:endParaRPr lang="es-ES" dirty="0"/>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0762AE57-E8A4-BA4C-9ADE-032427C0C81D}" type="datetime1">
              <a:rPr lang="es-CL" smtClean="0"/>
              <a:t>23-10-17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B0F596-2C0D-1946-BF14-9F3E75656415}" type="slidenum">
              <a:rPr lang="es-ES" smtClean="0"/>
              <a:t>‹Nr.›</a:t>
            </a:fld>
            <a:endParaRPr lang="es-ES"/>
          </a:p>
        </p:txBody>
      </p:sp>
      <p:sp>
        <p:nvSpPr>
          <p:cNvPr id="8" name="Rectángulo 7"/>
          <p:cNvSpPr/>
          <p:nvPr/>
        </p:nvSpPr>
        <p:spPr>
          <a:xfrm>
            <a:off x="685800" y="3190241"/>
            <a:ext cx="7772400" cy="69851"/>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
        <p:nvSpPr>
          <p:cNvPr id="9" name="Rectángulo 8"/>
          <p:cNvSpPr/>
          <p:nvPr/>
        </p:nvSpPr>
        <p:spPr>
          <a:xfrm>
            <a:off x="685800" y="3190241"/>
            <a:ext cx="7772400" cy="69851"/>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
        <p:nvSpPr>
          <p:cNvPr id="10" name="Rectángulo 9"/>
          <p:cNvSpPr/>
          <p:nvPr/>
        </p:nvSpPr>
        <p:spPr>
          <a:xfrm>
            <a:off x="685800" y="3190241"/>
            <a:ext cx="7772400" cy="69851"/>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
        <p:nvSpPr>
          <p:cNvPr id="11" name="Rectángulo 10"/>
          <p:cNvSpPr/>
          <p:nvPr userDrawn="1"/>
        </p:nvSpPr>
        <p:spPr>
          <a:xfrm>
            <a:off x="685800" y="3190241"/>
            <a:ext cx="7772400" cy="69851"/>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Tree>
    <p:extLst>
      <p:ext uri="{BB962C8B-B14F-4D97-AF65-F5344CB8AC3E}">
        <p14:creationId xmlns:p14="http://schemas.microsoft.com/office/powerpoint/2010/main" val="34827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1" y="1116513"/>
            <a:ext cx="4947580" cy="1129666"/>
          </a:xfrm>
        </p:spPr>
        <p:txBody>
          <a:bodyPr/>
          <a:lstStyle>
            <a:lvl1pPr algn="l">
              <a:defRPr>
                <a:solidFill>
                  <a:schemeClr val="tx1">
                    <a:lumMod val="85000"/>
                    <a:lumOff val="15000"/>
                  </a:schemeClr>
                </a:solidFill>
              </a:defRPr>
            </a:lvl1pPr>
          </a:lstStyle>
          <a:p>
            <a:r>
              <a:rPr lang="es-ES_tradnl" smtClean="0"/>
              <a:t>Clic para editar título</a:t>
            </a:r>
            <a:endParaRPr lang="es-ES" dirty="0"/>
          </a:p>
        </p:txBody>
      </p:sp>
      <p:sp>
        <p:nvSpPr>
          <p:cNvPr id="3" name="Subtítulo 2"/>
          <p:cNvSpPr>
            <a:spLocks noGrp="1"/>
          </p:cNvSpPr>
          <p:nvPr>
            <p:ph type="subTitle" idx="1"/>
          </p:nvPr>
        </p:nvSpPr>
        <p:spPr>
          <a:xfrm>
            <a:off x="685802" y="2780112"/>
            <a:ext cx="5090975"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dirty="0"/>
          </a:p>
        </p:txBody>
      </p:sp>
      <p:sp>
        <p:nvSpPr>
          <p:cNvPr id="4" name="Marcador de fecha 3"/>
          <p:cNvSpPr>
            <a:spLocks noGrp="1"/>
          </p:cNvSpPr>
          <p:nvPr>
            <p:ph type="dt" sz="half" idx="10"/>
          </p:nvPr>
        </p:nvSpPr>
        <p:spPr/>
        <p:txBody>
          <a:bodyPr/>
          <a:lstStyle/>
          <a:p>
            <a:fld id="{518B2D30-B385-7B49-BFB7-B5A9011D9DBA}" type="datetime1">
              <a:rPr lang="es-CL" smtClean="0"/>
              <a:t>23-10-17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B0F596-2C0D-1946-BF14-9F3E75656415}" type="slidenum">
              <a:rPr lang="es-ES" smtClean="0"/>
              <a:t>‹Nr.›</a:t>
            </a:fld>
            <a:endParaRPr lang="es-ES"/>
          </a:p>
        </p:txBody>
      </p:sp>
      <p:sp>
        <p:nvSpPr>
          <p:cNvPr id="9" name="Rectángulo 8"/>
          <p:cNvSpPr/>
          <p:nvPr/>
        </p:nvSpPr>
        <p:spPr>
          <a:xfrm>
            <a:off x="685801" y="2246179"/>
            <a:ext cx="494758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pic>
        <p:nvPicPr>
          <p:cNvPr id="8" name="Picture 2" descr="Soy Astoreca Logo"/>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40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81056"/>
          </a:xfrm>
        </p:spPr>
        <p:txBody>
          <a:bodyPr/>
          <a:lstStyle>
            <a:lvl1pPr algn="l">
              <a:defRPr>
                <a:solidFill>
                  <a:schemeClr val="tx1">
                    <a:lumMod val="75000"/>
                    <a:lumOff val="25000"/>
                  </a:schemeClr>
                </a:solidFill>
              </a:defRPr>
            </a:lvl1pPr>
          </a:lstStyle>
          <a:p>
            <a:r>
              <a:rPr lang="es-ES_tradnl" smtClean="0"/>
              <a:t>Clic para editar título</a:t>
            </a:r>
            <a:endParaRPr lang="es-ES" dirty="0"/>
          </a:p>
        </p:txBody>
      </p:sp>
      <p:sp>
        <p:nvSpPr>
          <p:cNvPr id="3" name="Marcador de contenido 2"/>
          <p:cNvSpPr>
            <a:spLocks noGrp="1"/>
          </p:cNvSpPr>
          <p:nvPr>
            <p:ph idx="1"/>
          </p:nvPr>
        </p:nvSpPr>
        <p:spPr>
          <a:xfrm>
            <a:off x="457200" y="1382611"/>
            <a:ext cx="8229600" cy="474355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4" name="Marcador de fecha 3"/>
          <p:cNvSpPr>
            <a:spLocks noGrp="1"/>
          </p:cNvSpPr>
          <p:nvPr>
            <p:ph type="dt" sz="half" idx="10"/>
          </p:nvPr>
        </p:nvSpPr>
        <p:spPr/>
        <p:txBody>
          <a:bodyPr/>
          <a:lstStyle/>
          <a:p>
            <a:fld id="{72F4960F-0837-3F44-B347-361AA157D684}" type="datetime1">
              <a:rPr lang="es-CL" smtClean="0"/>
              <a:t>23-10-17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B0F596-2C0D-1946-BF14-9F3E75656415}" type="slidenum">
              <a:rPr lang="es-ES" smtClean="0"/>
              <a:t>‹Nr.›</a:t>
            </a:fld>
            <a:endParaRPr lang="es-ES"/>
          </a:p>
        </p:txBody>
      </p:sp>
      <p:sp>
        <p:nvSpPr>
          <p:cNvPr id="8" name="Rectángulo 7"/>
          <p:cNvSpPr/>
          <p:nvPr/>
        </p:nvSpPr>
        <p:spPr>
          <a:xfrm>
            <a:off x="457200" y="1109976"/>
            <a:ext cx="822960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
        <p:nvSpPr>
          <p:cNvPr id="9" name="Rectángulo 8"/>
          <p:cNvSpPr/>
          <p:nvPr/>
        </p:nvSpPr>
        <p:spPr>
          <a:xfrm>
            <a:off x="457200" y="1109976"/>
            <a:ext cx="822960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
        <p:nvSpPr>
          <p:cNvPr id="10" name="Rectángulo 9"/>
          <p:cNvSpPr/>
          <p:nvPr/>
        </p:nvSpPr>
        <p:spPr>
          <a:xfrm>
            <a:off x="457200" y="1109976"/>
            <a:ext cx="822960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
        <p:nvSpPr>
          <p:cNvPr id="11" name="Rectángulo 10"/>
          <p:cNvSpPr/>
          <p:nvPr userDrawn="1"/>
        </p:nvSpPr>
        <p:spPr>
          <a:xfrm>
            <a:off x="457200" y="1109976"/>
            <a:ext cx="822960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pic>
        <p:nvPicPr>
          <p:cNvPr id="13" name="Picture 2" descr="Soy Astoreca Logo"/>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010" r="7378"/>
          <a:stretch/>
        </p:blipFill>
        <p:spPr bwMode="auto">
          <a:xfrm>
            <a:off x="7637338" y="49065"/>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68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lgn="l">
              <a:defRPr>
                <a:solidFill>
                  <a:srgbClr val="404040"/>
                </a:solidFill>
              </a:defRPr>
            </a:lvl1pPr>
          </a:lstStyle>
          <a:p>
            <a:r>
              <a:rPr lang="es-ES_tradnl" smtClean="0"/>
              <a:t>Clic para editar título</a:t>
            </a:r>
            <a:endParaRPr lang="es-ES" dirty="0"/>
          </a:p>
        </p:txBody>
      </p:sp>
      <p:sp>
        <p:nvSpPr>
          <p:cNvPr id="3" name="Marcador de fecha 2"/>
          <p:cNvSpPr>
            <a:spLocks noGrp="1"/>
          </p:cNvSpPr>
          <p:nvPr>
            <p:ph type="dt" sz="half" idx="10"/>
          </p:nvPr>
        </p:nvSpPr>
        <p:spPr/>
        <p:txBody>
          <a:bodyPr/>
          <a:lstStyle/>
          <a:p>
            <a:fld id="{C60FE811-2AEC-F147-B639-ECE18363D4BD}" type="datetime1">
              <a:rPr lang="es-CL" smtClean="0"/>
              <a:t>23-10-17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DB0F596-2C0D-1946-BF14-9F3E75656415}" type="slidenum">
              <a:rPr lang="es-ES" smtClean="0"/>
              <a:t>‹Nr.›</a:t>
            </a:fld>
            <a:endParaRPr lang="es-ES"/>
          </a:p>
        </p:txBody>
      </p:sp>
      <p:sp>
        <p:nvSpPr>
          <p:cNvPr id="7" name="Rectángulo 6"/>
          <p:cNvSpPr/>
          <p:nvPr/>
        </p:nvSpPr>
        <p:spPr>
          <a:xfrm>
            <a:off x="457200" y="1097281"/>
            <a:ext cx="822960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
        <p:nvSpPr>
          <p:cNvPr id="8" name="Rectángulo 7"/>
          <p:cNvSpPr/>
          <p:nvPr/>
        </p:nvSpPr>
        <p:spPr>
          <a:xfrm>
            <a:off x="457200" y="1097281"/>
            <a:ext cx="822960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
        <p:nvSpPr>
          <p:cNvPr id="9" name="Rectángulo 8"/>
          <p:cNvSpPr/>
          <p:nvPr/>
        </p:nvSpPr>
        <p:spPr>
          <a:xfrm>
            <a:off x="457200" y="1097281"/>
            <a:ext cx="822960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
        <p:nvSpPr>
          <p:cNvPr id="10" name="Rectángulo 9"/>
          <p:cNvSpPr/>
          <p:nvPr userDrawn="1"/>
        </p:nvSpPr>
        <p:spPr>
          <a:xfrm>
            <a:off x="457200" y="1097281"/>
            <a:ext cx="822960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pic>
        <p:nvPicPr>
          <p:cNvPr id="11" name="Picture 2" descr="Soy Astoreca Logo"/>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7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A063A76-21A6-0B40-99C0-EB6CC72120AD}" type="datetime1">
              <a:rPr lang="es-CL" smtClean="0"/>
              <a:t>23-10-17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DB0F596-2C0D-1946-BF14-9F3E75656415}" type="slidenum">
              <a:rPr lang="es-ES" smtClean="0"/>
              <a:t>‹Nr.›</a:t>
            </a:fld>
            <a:endParaRPr lang="es-ES"/>
          </a:p>
        </p:txBody>
      </p:sp>
      <p:pic>
        <p:nvPicPr>
          <p:cNvPr id="6" name="Picture 2" descr="Soy Astoreca Logo"/>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30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22642"/>
          </a:xfrm>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42DAC6F9-C28E-2A49-9ACF-0FC07DE7238E}" type="datetime1">
              <a:rPr lang="es-CL" smtClean="0"/>
              <a:t>23-10-17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B0F596-2C0D-1946-BF14-9F3E75656415}" type="slidenum">
              <a:rPr lang="es-ES" smtClean="0"/>
              <a:t>‹Nr.›</a:t>
            </a:fld>
            <a:endParaRPr lang="es-ES"/>
          </a:p>
        </p:txBody>
      </p:sp>
      <p:pic>
        <p:nvPicPr>
          <p:cNvPr id="7" name="Picture 2" descr="C:\Ángeles\FMAC\Comunicaciones\MANUAL DE ESTILO\logos\Logos Astoreca sin fondo ok-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466" y="5216"/>
            <a:ext cx="1208535" cy="64297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userDrawn="1"/>
        </p:nvSpPr>
        <p:spPr>
          <a:xfrm>
            <a:off x="457200" y="1109976"/>
            <a:ext cx="822960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Tree>
    <p:extLst>
      <p:ext uri="{BB962C8B-B14F-4D97-AF65-F5344CB8AC3E}">
        <p14:creationId xmlns:p14="http://schemas.microsoft.com/office/powerpoint/2010/main" val="3222682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graphicFrame>
        <p:nvGraphicFramePr>
          <p:cNvPr id="8" name="Tabla 7"/>
          <p:cNvGraphicFramePr>
            <a:graphicFrameLocks noGrp="1"/>
          </p:cNvGraphicFramePr>
          <p:nvPr userDrawn="1">
            <p:extLst>
              <p:ext uri="{D42A27DB-BD31-4B8C-83A1-F6EECF244321}">
                <p14:modId xmlns:p14="http://schemas.microsoft.com/office/powerpoint/2010/main" val="3151442738"/>
              </p:ext>
            </p:extLst>
          </p:nvPr>
        </p:nvGraphicFramePr>
        <p:xfrm>
          <a:off x="7033767" y="5948680"/>
          <a:ext cx="1803402" cy="731520"/>
        </p:xfrm>
        <a:graphic>
          <a:graphicData uri="http://schemas.openxmlformats.org/drawingml/2006/table">
            <a:tbl>
              <a:tblPr firstRow="1" bandRow="1">
                <a:tableStyleId>{5C22544A-7EE6-4342-B048-85BDC9FD1C3A}</a:tableStyleId>
              </a:tblPr>
              <a:tblGrid>
                <a:gridCol w="908315"/>
                <a:gridCol w="895087"/>
              </a:tblGrid>
              <a:tr h="365760">
                <a:tc>
                  <a:txBody>
                    <a:bodyPr/>
                    <a:lstStyle/>
                    <a:p>
                      <a:endParaRPr lang="es-ES" sz="1800" dirty="0"/>
                    </a:p>
                  </a:txBody>
                  <a:tcP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ECB912"/>
                    </a:solidFill>
                  </a:tcPr>
                </a:tc>
                <a:tc>
                  <a:txBody>
                    <a:bodyPr/>
                    <a:lstStyle/>
                    <a:p>
                      <a:endParaRPr lang="es-ES" sz="1800" dirty="0"/>
                    </a:p>
                  </a:txBody>
                  <a:tcP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rgbClr val="ECB912"/>
                    </a:solidFill>
                  </a:tcPr>
                </a:tc>
              </a:tr>
              <a:tr h="365760">
                <a:tc>
                  <a:txBody>
                    <a:bodyPr/>
                    <a:lstStyle/>
                    <a:p>
                      <a:endParaRPr lang="es-ES" sz="1800" dirty="0"/>
                    </a:p>
                  </a:txBody>
                  <a:tcP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s-ES" sz="1800" dirty="0"/>
                    </a:p>
                  </a:txBody>
                  <a:tcP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 name="Rectángulo 8"/>
          <p:cNvSpPr/>
          <p:nvPr userDrawn="1"/>
        </p:nvSpPr>
        <p:spPr>
          <a:xfrm>
            <a:off x="457200" y="1097281"/>
            <a:ext cx="822960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
        <p:nvSpPr>
          <p:cNvPr id="10" name="Título 1"/>
          <p:cNvSpPr>
            <a:spLocks noGrp="1"/>
          </p:cNvSpPr>
          <p:nvPr>
            <p:ph type="title"/>
          </p:nvPr>
        </p:nvSpPr>
        <p:spPr>
          <a:xfrm>
            <a:off x="457200" y="274638"/>
            <a:ext cx="8229600" cy="822642"/>
          </a:xfrm>
        </p:spPr>
        <p:txBody>
          <a:bodyPr/>
          <a:lstStyle/>
          <a:p>
            <a:r>
              <a:rPr lang="es-ES_tradnl" smtClean="0"/>
              <a:t>Clic para editar título</a:t>
            </a:r>
            <a:endParaRPr lang="es-ES"/>
          </a:p>
        </p:txBody>
      </p:sp>
      <p:pic>
        <p:nvPicPr>
          <p:cNvPr id="11" name="Picture 2" descr="Soy Astoreca Logo"/>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307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ólo el título">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fld id="{543FF1FA-2EFA-B149-A281-F4429827500D}" type="datetime1">
              <a:rPr lang="es-CL" smtClean="0"/>
              <a:t>23-10-17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DB0F596-2C0D-1946-BF14-9F3E75656415}" type="slidenum">
              <a:rPr lang="es-ES" smtClean="0"/>
              <a:t>‹Nr.›</a:t>
            </a:fld>
            <a:endParaRPr lang="es-ES"/>
          </a:p>
        </p:txBody>
      </p:sp>
      <p:sp>
        <p:nvSpPr>
          <p:cNvPr id="7" name="Rectángulo 6"/>
          <p:cNvSpPr/>
          <p:nvPr userDrawn="1"/>
        </p:nvSpPr>
        <p:spPr>
          <a:xfrm>
            <a:off x="457200" y="1097281"/>
            <a:ext cx="8229600" cy="45719"/>
          </a:xfrm>
          <a:prstGeom prst="rect">
            <a:avLst/>
          </a:prstGeom>
          <a:solidFill>
            <a:srgbClr val="FFB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EB5F0A"/>
              </a:solidFill>
            </a:endParaRPr>
          </a:p>
        </p:txBody>
      </p:sp>
      <p:sp>
        <p:nvSpPr>
          <p:cNvPr id="8" name="Título 1"/>
          <p:cNvSpPr>
            <a:spLocks noGrp="1"/>
          </p:cNvSpPr>
          <p:nvPr>
            <p:ph type="title"/>
          </p:nvPr>
        </p:nvSpPr>
        <p:spPr>
          <a:xfrm>
            <a:off x="457200" y="274638"/>
            <a:ext cx="8229600" cy="822642"/>
          </a:xfrm>
        </p:spPr>
        <p:txBody>
          <a:bodyPr/>
          <a:lstStyle/>
          <a:p>
            <a:r>
              <a:rPr lang="es-ES_tradnl" smtClean="0"/>
              <a:t>Clic para editar título</a:t>
            </a:r>
            <a:endParaRPr lang="es-ES"/>
          </a:p>
        </p:txBody>
      </p:sp>
      <p:pic>
        <p:nvPicPr>
          <p:cNvPr id="9" name="Picture 2" descr="Soy Astoreca Logo"/>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78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9"/>
            <a:ext cx="8229600" cy="847647"/>
          </a:xfrm>
          <a:prstGeom prst="rect">
            <a:avLst/>
          </a:prstGeom>
          <a:noFill/>
          <a:ln w="28575" cmpd="sng">
            <a:noFill/>
          </a:ln>
        </p:spPr>
        <p:txBody>
          <a:bodyPr vert="horz" lIns="91440" tIns="45720" rIns="91440" bIns="45720" rtlCol="0" anchor="ctr">
            <a:normAutofit/>
          </a:bodyPr>
          <a:lstStyle/>
          <a:p>
            <a:r>
              <a:rPr lang="es-ES_tradnl" dirty="0" smtClean="0"/>
              <a:t>Clic para editar título</a:t>
            </a:r>
            <a:endParaRPr lang="es-ES" dirty="0"/>
          </a:p>
        </p:txBody>
      </p:sp>
      <p:sp>
        <p:nvSpPr>
          <p:cNvPr id="3" name="Marcador de texto 2"/>
          <p:cNvSpPr>
            <a:spLocks noGrp="1"/>
          </p:cNvSpPr>
          <p:nvPr>
            <p:ph type="body" idx="1"/>
          </p:nvPr>
        </p:nvSpPr>
        <p:spPr>
          <a:xfrm>
            <a:off x="457200" y="1310921"/>
            <a:ext cx="8229600" cy="4815244"/>
          </a:xfrm>
          <a:prstGeom prst="rect">
            <a:avLst/>
          </a:prstGeom>
        </p:spPr>
        <p:txBody>
          <a:bodyPr vert="horz" lIns="91440" tIns="45720" rIns="91440" bIns="45720"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4" name="Marcador de fech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CFB017-F87E-8E4E-9D04-EACFD83BFB33}" type="datetime1">
              <a:rPr lang="es-CL" smtClean="0"/>
              <a:t>23-10-17</a:t>
            </a:fld>
            <a:endParaRPr lang="es-ES"/>
          </a:p>
        </p:txBody>
      </p:sp>
      <p:sp>
        <p:nvSpPr>
          <p:cNvPr id="5" name="Marcador de pie de página 4"/>
          <p:cNvSpPr>
            <a:spLocks noGrp="1"/>
          </p:cNvSpPr>
          <p:nvPr>
            <p:ph type="ftr" sz="quarter" idx="3"/>
          </p:nvPr>
        </p:nvSpPr>
        <p:spPr>
          <a:xfrm>
            <a:off x="5940891"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3296083" y="6356351"/>
            <a:ext cx="21336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fld id="{BDB0F596-2C0D-1946-BF14-9F3E75656415}" type="slidenum">
              <a:rPr lang="es-ES" smtClean="0"/>
              <a:t>‹Nr.›</a:t>
            </a:fld>
            <a:endParaRPr lang="es-ES"/>
          </a:p>
        </p:txBody>
      </p:sp>
    </p:spTree>
    <p:extLst>
      <p:ext uri="{BB962C8B-B14F-4D97-AF65-F5344CB8AC3E}">
        <p14:creationId xmlns:p14="http://schemas.microsoft.com/office/powerpoint/2010/main" val="49001810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662" r:id="rId6"/>
    <p:sldLayoutId id="2147483665" r:id="rId7"/>
    <p:sldLayoutId id="2147483663" r:id="rId8"/>
  </p:sldLayoutIdLst>
  <p:hf sldNum="0" hdr="0" ftr="0" dt="0"/>
  <p:txStyles>
    <p:titleStyle>
      <a:lvl1pPr algn="ctr"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9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9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9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9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9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 Id="rId3"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 Id="rId3"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3.xml"/><Relationship Id="rId2" Type="http://schemas.openxmlformats.org/officeDocument/2006/relationships/diagramData" Target="../diagrams/data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 Id="rId3"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3.xml"/><Relationship Id="rId2" Type="http://schemas.openxmlformats.org/officeDocument/2006/relationships/diagramData" Target="../diagrams/data4.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png"/><Relationship Id="rId3" Type="http://schemas.openxmlformats.org/officeDocument/2006/relationships/hyperlink" Target="http://www.soyastoreca.c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9" name="Título 8"/>
          <p:cNvSpPr>
            <a:spLocks noGrp="1"/>
          </p:cNvSpPr>
          <p:nvPr>
            <p:ph type="ctrTitle" idx="4294967295"/>
          </p:nvPr>
        </p:nvSpPr>
        <p:spPr>
          <a:xfrm>
            <a:off x="0" y="1710993"/>
            <a:ext cx="9144000" cy="1130300"/>
          </a:xfrm>
        </p:spPr>
        <p:txBody>
          <a:bodyPr>
            <a:normAutofit/>
          </a:bodyPr>
          <a:lstStyle/>
          <a:p>
            <a:r>
              <a:rPr lang="es-ES" sz="3200" dirty="0" smtClean="0"/>
              <a:t>Desarrollo de fortalezas del carácter: </a:t>
            </a:r>
            <a:br>
              <a:rPr lang="es-ES" sz="3200" dirty="0" smtClean="0"/>
            </a:br>
            <a:r>
              <a:rPr lang="es-ES" sz="3200" dirty="0" smtClean="0"/>
              <a:t>una experiencia aplicada</a:t>
            </a:r>
            <a:endParaRPr lang="es-ES" sz="3200" dirty="0"/>
          </a:p>
        </p:txBody>
      </p:sp>
      <p:sp>
        <p:nvSpPr>
          <p:cNvPr id="10" name="Subtítulo 9"/>
          <p:cNvSpPr>
            <a:spLocks noGrp="1"/>
          </p:cNvSpPr>
          <p:nvPr>
            <p:ph type="subTitle" idx="4294967295"/>
          </p:nvPr>
        </p:nvSpPr>
        <p:spPr>
          <a:xfrm>
            <a:off x="2436032" y="5190697"/>
            <a:ext cx="4170000" cy="919959"/>
          </a:xfrm>
        </p:spPr>
        <p:txBody>
          <a:bodyPr>
            <a:normAutofit/>
          </a:bodyPr>
          <a:lstStyle/>
          <a:p>
            <a:pPr marL="0" indent="0" algn="ctr">
              <a:lnSpc>
                <a:spcPct val="80000"/>
              </a:lnSpc>
              <a:buNone/>
            </a:pPr>
            <a:r>
              <a:rPr lang="es-ES" sz="2800" dirty="0" smtClean="0">
                <a:solidFill>
                  <a:schemeClr val="tx1">
                    <a:lumMod val="50000"/>
                    <a:lumOff val="50000"/>
                  </a:schemeClr>
                </a:solidFill>
              </a:rPr>
              <a:t>Trinidad Montes</a:t>
            </a:r>
          </a:p>
          <a:p>
            <a:pPr marL="0" indent="0" algn="ctr">
              <a:lnSpc>
                <a:spcPct val="80000"/>
              </a:lnSpc>
              <a:buNone/>
            </a:pPr>
            <a:r>
              <a:rPr lang="es-ES" sz="2800" dirty="0" smtClean="0">
                <a:solidFill>
                  <a:schemeClr val="tx1">
                    <a:lumMod val="50000"/>
                    <a:lumOff val="50000"/>
                  </a:schemeClr>
                </a:solidFill>
              </a:rPr>
              <a:t>Octubre 2017</a:t>
            </a:r>
            <a:endParaRPr lang="es-ES" sz="2800" dirty="0">
              <a:solidFill>
                <a:schemeClr val="tx1">
                  <a:lumMod val="50000"/>
                  <a:lumOff val="50000"/>
                </a:schemeClr>
              </a:solidFill>
            </a:endParaRPr>
          </a:p>
        </p:txBody>
      </p:sp>
      <p:pic>
        <p:nvPicPr>
          <p:cNvPr id="7" name="Imagen 6" descr="Logo Soy Astore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531" y="3022734"/>
            <a:ext cx="4065501" cy="1667408"/>
          </a:xfrm>
          <a:prstGeom prst="rect">
            <a:avLst/>
          </a:prstGeom>
        </p:spPr>
      </p:pic>
      <p:pic>
        <p:nvPicPr>
          <p:cNvPr id="2" name="Imagen 1"/>
          <p:cNvPicPr>
            <a:picLocks noChangeAspect="1"/>
          </p:cNvPicPr>
          <p:nvPr/>
        </p:nvPicPr>
        <p:blipFill>
          <a:blip r:embed="rId3"/>
          <a:stretch>
            <a:fillRect/>
          </a:stretch>
        </p:blipFill>
        <p:spPr>
          <a:xfrm>
            <a:off x="7166054" y="-15849"/>
            <a:ext cx="2010127" cy="1587500"/>
          </a:xfrm>
          <a:prstGeom prst="rect">
            <a:avLst/>
          </a:prstGeom>
        </p:spPr>
      </p:pic>
    </p:spTree>
    <p:extLst>
      <p:ext uri="{BB962C8B-B14F-4D97-AF65-F5344CB8AC3E}">
        <p14:creationId xmlns:p14="http://schemas.microsoft.com/office/powerpoint/2010/main" val="24954381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F:\Pasantia EEUU\IMG_954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30" r="2581" b="17712"/>
          <a:stretch/>
        </p:blipFill>
        <p:spPr bwMode="auto">
          <a:xfrm>
            <a:off x="919163" y="1696825"/>
            <a:ext cx="2722563" cy="4237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2" name="Imagen 8"/>
          <p:cNvPicPr>
            <a:picLocks noChangeAspect="1"/>
          </p:cNvPicPr>
          <p:nvPr/>
        </p:nvPicPr>
        <p:blipFill>
          <a:blip r:embed="rId3">
            <a:extLst>
              <a:ext uri="{28A0092B-C50C-407E-A947-70E740481C1C}">
                <a14:useLocalDpi xmlns:a14="http://schemas.microsoft.com/office/drawing/2010/main" val="0"/>
              </a:ext>
            </a:extLst>
          </a:blip>
          <a:srcRect l="-563" t="-3175" r="563" b="-3175"/>
          <a:stretch>
            <a:fillRect/>
          </a:stretch>
        </p:blipFill>
        <p:spPr bwMode="auto">
          <a:xfrm>
            <a:off x="4071939" y="1541464"/>
            <a:ext cx="45847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2"/>
          <p:cNvSpPr txBox="1">
            <a:spLocks noChangeArrowheads="1"/>
          </p:cNvSpPr>
          <p:nvPr/>
        </p:nvSpPr>
        <p:spPr bwMode="auto">
          <a:xfrm>
            <a:off x="1798637" y="6127750"/>
            <a:ext cx="6888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sym typeface="Helvetica" charset="0"/>
              </a:defRPr>
            </a:lvl1pPr>
            <a:lvl2pPr marL="742950" indent="-285750" eaLnBrk="0" hangingPunct="0">
              <a:defRPr sz="2400">
                <a:solidFill>
                  <a:schemeClr val="tx1"/>
                </a:solidFill>
                <a:latin typeface="Helvetica" charset="0"/>
                <a:ea typeface="ＭＳ Ｐゴシック" charset="0"/>
                <a:sym typeface="Helvetica" charset="0"/>
              </a:defRPr>
            </a:lvl2pPr>
            <a:lvl3pPr marL="1143000" indent="-228600" eaLnBrk="0" hangingPunct="0">
              <a:defRPr sz="2400">
                <a:solidFill>
                  <a:schemeClr val="tx1"/>
                </a:solidFill>
                <a:latin typeface="Helvetica" charset="0"/>
                <a:ea typeface="ＭＳ Ｐゴシック" charset="0"/>
                <a:sym typeface="Helvetica" charset="0"/>
              </a:defRPr>
            </a:lvl3pPr>
            <a:lvl4pPr marL="1600200" indent="-228600" eaLnBrk="0" hangingPunct="0">
              <a:defRPr sz="2400">
                <a:solidFill>
                  <a:schemeClr val="tx1"/>
                </a:solidFill>
                <a:latin typeface="Helvetica" charset="0"/>
                <a:ea typeface="ＭＳ Ｐゴシック" charset="0"/>
                <a:sym typeface="Helvetica" charset="0"/>
              </a:defRPr>
            </a:lvl4pPr>
            <a:lvl5pPr marL="2057400" indent="-228600" eaLnBrk="0" hangingPunct="0">
              <a:defRPr sz="2400">
                <a:solidFill>
                  <a:schemeClr val="tx1"/>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9pPr>
          </a:lstStyle>
          <a:p>
            <a:pPr algn="r" eaLnBrk="1" hangingPunct="1"/>
            <a:r>
              <a:rPr lang="es-CL" sz="1600" dirty="0">
                <a:solidFill>
                  <a:srgbClr val="000000"/>
                </a:solidFill>
              </a:rPr>
              <a:t>Soy respetuoso: sigo al que habla.</a:t>
            </a:r>
          </a:p>
        </p:txBody>
      </p:sp>
      <p:sp>
        <p:nvSpPr>
          <p:cNvPr id="3" name="Título 2"/>
          <p:cNvSpPr>
            <a:spLocks noGrp="1"/>
          </p:cNvSpPr>
          <p:nvPr>
            <p:ph type="title"/>
          </p:nvPr>
        </p:nvSpPr>
        <p:spPr/>
        <p:txBody>
          <a:bodyPr>
            <a:normAutofit/>
          </a:bodyPr>
          <a:lstStyle/>
          <a:p>
            <a:r>
              <a:rPr lang="es-ES" dirty="0"/>
              <a:t>3. Esfuerzos coordinados </a:t>
            </a:r>
          </a:p>
        </p:txBody>
      </p:sp>
      <p:pic>
        <p:nvPicPr>
          <p:cNvPr id="9" name="Picture 2" descr="Soy Astoreca Logo"/>
          <p:cNvPicPr>
            <a:picLocks noChangeAspect="1" noChangeArrowheads="1"/>
          </p:cNvPicPr>
          <p:nvPr/>
        </p:nvPicPr>
        <p:blipFill rotWithShape="1">
          <a:blip r:embed="rId4">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543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27201"/>
            <a:ext cx="8238064" cy="304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a:spLocks noChangeArrowheads="1"/>
          </p:cNvSpPr>
          <p:nvPr/>
        </p:nvSpPr>
        <p:spPr bwMode="auto">
          <a:xfrm>
            <a:off x="1798637" y="6127750"/>
            <a:ext cx="6888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sym typeface="Helvetica" charset="0"/>
              </a:defRPr>
            </a:lvl1pPr>
            <a:lvl2pPr marL="742950" indent="-285750" eaLnBrk="0" hangingPunct="0">
              <a:defRPr sz="2400">
                <a:solidFill>
                  <a:schemeClr val="tx1"/>
                </a:solidFill>
                <a:latin typeface="Helvetica" charset="0"/>
                <a:ea typeface="ＭＳ Ｐゴシック" charset="0"/>
                <a:sym typeface="Helvetica" charset="0"/>
              </a:defRPr>
            </a:lvl2pPr>
            <a:lvl3pPr marL="1143000" indent="-228600" eaLnBrk="0" hangingPunct="0">
              <a:defRPr sz="2400">
                <a:solidFill>
                  <a:schemeClr val="tx1"/>
                </a:solidFill>
                <a:latin typeface="Helvetica" charset="0"/>
                <a:ea typeface="ＭＳ Ｐゴシック" charset="0"/>
                <a:sym typeface="Helvetica" charset="0"/>
              </a:defRPr>
            </a:lvl3pPr>
            <a:lvl4pPr marL="1600200" indent="-228600" eaLnBrk="0" hangingPunct="0">
              <a:defRPr sz="2400">
                <a:solidFill>
                  <a:schemeClr val="tx1"/>
                </a:solidFill>
                <a:latin typeface="Helvetica" charset="0"/>
                <a:ea typeface="ＭＳ Ｐゴシック" charset="0"/>
                <a:sym typeface="Helvetica" charset="0"/>
              </a:defRPr>
            </a:lvl4pPr>
            <a:lvl5pPr marL="2057400" indent="-228600" eaLnBrk="0" hangingPunct="0">
              <a:defRPr sz="2400">
                <a:solidFill>
                  <a:schemeClr val="tx1"/>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9pPr>
          </a:lstStyle>
          <a:p>
            <a:pPr algn="r" eaLnBrk="1" hangingPunct="1"/>
            <a:r>
              <a:rPr lang="es-CL" sz="1600" dirty="0">
                <a:solidFill>
                  <a:srgbClr val="000000"/>
                </a:solidFill>
              </a:rPr>
              <a:t>Soy respetuoso: sigo al que habla.</a:t>
            </a:r>
          </a:p>
        </p:txBody>
      </p:sp>
      <p:sp>
        <p:nvSpPr>
          <p:cNvPr id="4" name="Título 3"/>
          <p:cNvSpPr>
            <a:spLocks noGrp="1"/>
          </p:cNvSpPr>
          <p:nvPr>
            <p:ph type="title"/>
          </p:nvPr>
        </p:nvSpPr>
        <p:spPr/>
        <p:txBody>
          <a:bodyPr/>
          <a:lstStyle/>
          <a:p>
            <a:r>
              <a:rPr lang="es-ES" dirty="0"/>
              <a:t>3. Esfuerzos coordinados </a:t>
            </a:r>
          </a:p>
        </p:txBody>
      </p:sp>
      <p:pic>
        <p:nvPicPr>
          <p:cNvPr id="6" name="Picture 2" descr="Soy Astoreca Logo"/>
          <p:cNvPicPr>
            <a:picLocks noChangeAspect="1" noChangeArrowheads="1"/>
          </p:cNvPicPr>
          <p:nvPr/>
        </p:nvPicPr>
        <p:blipFill rotWithShape="1">
          <a:blip r:embed="rId3">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451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524000"/>
            <a:ext cx="7747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a:spLocks noChangeArrowheads="1"/>
          </p:cNvSpPr>
          <p:nvPr/>
        </p:nvSpPr>
        <p:spPr bwMode="auto">
          <a:xfrm>
            <a:off x="1798637" y="6127750"/>
            <a:ext cx="6888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sym typeface="Helvetica" charset="0"/>
              </a:defRPr>
            </a:lvl1pPr>
            <a:lvl2pPr marL="742950" indent="-285750" eaLnBrk="0" hangingPunct="0">
              <a:defRPr sz="2400">
                <a:solidFill>
                  <a:schemeClr val="tx1"/>
                </a:solidFill>
                <a:latin typeface="Helvetica" charset="0"/>
                <a:ea typeface="ＭＳ Ｐゴシック" charset="0"/>
                <a:sym typeface="Helvetica" charset="0"/>
              </a:defRPr>
            </a:lvl2pPr>
            <a:lvl3pPr marL="1143000" indent="-228600" eaLnBrk="0" hangingPunct="0">
              <a:defRPr sz="2400">
                <a:solidFill>
                  <a:schemeClr val="tx1"/>
                </a:solidFill>
                <a:latin typeface="Helvetica" charset="0"/>
                <a:ea typeface="ＭＳ Ｐゴシック" charset="0"/>
                <a:sym typeface="Helvetica" charset="0"/>
              </a:defRPr>
            </a:lvl3pPr>
            <a:lvl4pPr marL="1600200" indent="-228600" eaLnBrk="0" hangingPunct="0">
              <a:defRPr sz="2400">
                <a:solidFill>
                  <a:schemeClr val="tx1"/>
                </a:solidFill>
                <a:latin typeface="Helvetica" charset="0"/>
                <a:ea typeface="ＭＳ Ｐゴシック" charset="0"/>
                <a:sym typeface="Helvetica" charset="0"/>
              </a:defRPr>
            </a:lvl4pPr>
            <a:lvl5pPr marL="2057400" indent="-228600" eaLnBrk="0" hangingPunct="0">
              <a:defRPr sz="2400">
                <a:solidFill>
                  <a:schemeClr val="tx1"/>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9pPr>
          </a:lstStyle>
          <a:p>
            <a:pPr algn="r" eaLnBrk="1" hangingPunct="1"/>
            <a:r>
              <a:rPr lang="es-CL" sz="1600" dirty="0">
                <a:solidFill>
                  <a:srgbClr val="000000"/>
                </a:solidFill>
              </a:rPr>
              <a:t>Soy respetuoso: sigo al que habla.</a:t>
            </a:r>
          </a:p>
        </p:txBody>
      </p:sp>
      <p:sp>
        <p:nvSpPr>
          <p:cNvPr id="4" name="Título 3"/>
          <p:cNvSpPr>
            <a:spLocks noGrp="1"/>
          </p:cNvSpPr>
          <p:nvPr>
            <p:ph type="title"/>
          </p:nvPr>
        </p:nvSpPr>
        <p:spPr/>
        <p:txBody>
          <a:bodyPr/>
          <a:lstStyle/>
          <a:p>
            <a:r>
              <a:rPr lang="es-ES" dirty="0"/>
              <a:t>3. Esfuerzos coordinados </a:t>
            </a:r>
          </a:p>
        </p:txBody>
      </p:sp>
      <p:pic>
        <p:nvPicPr>
          <p:cNvPr id="6" name="Picture 2" descr="Soy Astoreca Logo"/>
          <p:cNvPicPr>
            <a:picLocks noChangeAspect="1" noChangeArrowheads="1"/>
          </p:cNvPicPr>
          <p:nvPr/>
        </p:nvPicPr>
        <p:blipFill rotWithShape="1">
          <a:blip r:embed="rId3">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73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608013" y="1558091"/>
            <a:ext cx="7492712" cy="4446624"/>
          </a:xfrm>
          <a:prstGeom prst="rect">
            <a:avLst/>
          </a:prstGeom>
          <a:ln>
            <a:noFill/>
          </a:ln>
          <a:effectLst>
            <a:outerShdw blurRad="292100" dist="139700" dir="2700000" algn="tl" rotWithShape="0">
              <a:srgbClr val="333333">
                <a:alpha val="65000"/>
              </a:srgbClr>
            </a:outerShdw>
          </a:effectLst>
        </p:spPr>
      </p:pic>
      <p:sp>
        <p:nvSpPr>
          <p:cNvPr id="3" name="Llamada ovalada 2"/>
          <p:cNvSpPr/>
          <p:nvPr/>
        </p:nvSpPr>
        <p:spPr>
          <a:xfrm>
            <a:off x="6167439" y="1419819"/>
            <a:ext cx="1001712" cy="612775"/>
          </a:xfrm>
          <a:prstGeom prst="wedgeEllipseCallout">
            <a:avLst>
              <a:gd name="adj1" fmla="val -70013"/>
              <a:gd name="adj2" fmla="val 39267"/>
            </a:avLst>
          </a:prstGeom>
          <a:solidFill>
            <a:schemeClr val="accent1">
              <a:lumMod val="60000"/>
              <a:lumOff val="40000"/>
            </a:schemeClr>
          </a:solidFill>
          <a:ln>
            <a:solidFill>
              <a:schemeClr val="accent1">
                <a:lumMod val="60000"/>
                <a:lumOff val="40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s-ES" sz="1800" kern="0">
              <a:sym typeface="Helvetica"/>
            </a:endParaRPr>
          </a:p>
        </p:txBody>
      </p:sp>
      <p:sp>
        <p:nvSpPr>
          <p:cNvPr id="13315" name="CuadroTexto 3"/>
          <p:cNvSpPr txBox="1">
            <a:spLocks noChangeArrowheads="1"/>
          </p:cNvSpPr>
          <p:nvPr/>
        </p:nvSpPr>
        <p:spPr bwMode="auto">
          <a:xfrm>
            <a:off x="6167440" y="1427164"/>
            <a:ext cx="1470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sym typeface="Helvetica" charset="0"/>
              </a:defRPr>
            </a:lvl1pPr>
            <a:lvl2pPr marL="742950" indent="-285750" eaLnBrk="0" hangingPunct="0">
              <a:defRPr sz="2400">
                <a:solidFill>
                  <a:schemeClr val="tx1"/>
                </a:solidFill>
                <a:latin typeface="Helvetica" charset="0"/>
                <a:ea typeface="ＭＳ Ｐゴシック" charset="0"/>
                <a:sym typeface="Helvetica" charset="0"/>
              </a:defRPr>
            </a:lvl2pPr>
            <a:lvl3pPr marL="1143000" indent="-228600" eaLnBrk="0" hangingPunct="0">
              <a:defRPr sz="2400">
                <a:solidFill>
                  <a:schemeClr val="tx1"/>
                </a:solidFill>
                <a:latin typeface="Helvetica" charset="0"/>
                <a:ea typeface="ＭＳ Ｐゴシック" charset="0"/>
                <a:sym typeface="Helvetica" charset="0"/>
              </a:defRPr>
            </a:lvl3pPr>
            <a:lvl4pPr marL="1600200" indent="-228600" eaLnBrk="0" hangingPunct="0">
              <a:defRPr sz="2400">
                <a:solidFill>
                  <a:schemeClr val="tx1"/>
                </a:solidFill>
                <a:latin typeface="Helvetica" charset="0"/>
                <a:ea typeface="ＭＳ Ｐゴシック" charset="0"/>
                <a:sym typeface="Helvetica" charset="0"/>
              </a:defRPr>
            </a:lvl4pPr>
            <a:lvl5pPr marL="2057400" indent="-228600" eaLnBrk="0" hangingPunct="0">
              <a:defRPr sz="2400">
                <a:solidFill>
                  <a:schemeClr val="tx1"/>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9pPr>
          </a:lstStyle>
          <a:p>
            <a:pPr eaLnBrk="1" hangingPunct="1"/>
            <a:r>
              <a:rPr lang="es-ES" sz="1800">
                <a:solidFill>
                  <a:srgbClr val="FFFFFF"/>
                </a:solidFill>
              </a:rPr>
              <a:t>¡</a:t>
            </a:r>
            <a:r>
              <a:rPr lang="es-ES" sz="1100">
                <a:solidFill>
                  <a:schemeClr val="bg1"/>
                </a:solidFill>
              </a:rPr>
              <a:t>Ojos en mí!</a:t>
            </a:r>
          </a:p>
        </p:txBody>
      </p:sp>
      <p:sp>
        <p:nvSpPr>
          <p:cNvPr id="7" name="CuadroTexto 2"/>
          <p:cNvSpPr txBox="1">
            <a:spLocks noChangeArrowheads="1"/>
          </p:cNvSpPr>
          <p:nvPr/>
        </p:nvSpPr>
        <p:spPr bwMode="auto">
          <a:xfrm>
            <a:off x="1798637" y="6127750"/>
            <a:ext cx="6888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sym typeface="Helvetica" charset="0"/>
              </a:defRPr>
            </a:lvl1pPr>
            <a:lvl2pPr marL="742950" indent="-285750" eaLnBrk="0" hangingPunct="0">
              <a:defRPr sz="2400">
                <a:solidFill>
                  <a:schemeClr val="tx1"/>
                </a:solidFill>
                <a:latin typeface="Helvetica" charset="0"/>
                <a:ea typeface="ＭＳ Ｐゴシック" charset="0"/>
                <a:sym typeface="Helvetica" charset="0"/>
              </a:defRPr>
            </a:lvl2pPr>
            <a:lvl3pPr marL="1143000" indent="-228600" eaLnBrk="0" hangingPunct="0">
              <a:defRPr sz="2400">
                <a:solidFill>
                  <a:schemeClr val="tx1"/>
                </a:solidFill>
                <a:latin typeface="Helvetica" charset="0"/>
                <a:ea typeface="ＭＳ Ｐゴシック" charset="0"/>
                <a:sym typeface="Helvetica" charset="0"/>
              </a:defRPr>
            </a:lvl3pPr>
            <a:lvl4pPr marL="1600200" indent="-228600" eaLnBrk="0" hangingPunct="0">
              <a:defRPr sz="2400">
                <a:solidFill>
                  <a:schemeClr val="tx1"/>
                </a:solidFill>
                <a:latin typeface="Helvetica" charset="0"/>
                <a:ea typeface="ＭＳ Ｐゴシック" charset="0"/>
                <a:sym typeface="Helvetica" charset="0"/>
              </a:defRPr>
            </a:lvl4pPr>
            <a:lvl5pPr marL="2057400" indent="-228600" eaLnBrk="0" hangingPunct="0">
              <a:defRPr sz="2400">
                <a:solidFill>
                  <a:schemeClr val="tx1"/>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9pPr>
          </a:lstStyle>
          <a:p>
            <a:pPr algn="r" eaLnBrk="1" hangingPunct="1"/>
            <a:r>
              <a:rPr lang="es-CL" sz="1600" dirty="0">
                <a:solidFill>
                  <a:srgbClr val="000000"/>
                </a:solidFill>
              </a:rPr>
              <a:t>Soy respetuoso: sigo al que habla.</a:t>
            </a:r>
          </a:p>
        </p:txBody>
      </p:sp>
      <p:sp>
        <p:nvSpPr>
          <p:cNvPr id="4" name="Título 3"/>
          <p:cNvSpPr>
            <a:spLocks noGrp="1"/>
          </p:cNvSpPr>
          <p:nvPr>
            <p:ph type="title"/>
          </p:nvPr>
        </p:nvSpPr>
        <p:spPr/>
        <p:txBody>
          <a:bodyPr/>
          <a:lstStyle/>
          <a:p>
            <a:r>
              <a:rPr lang="es-ES" dirty="0"/>
              <a:t>3. Esfuerzos coordinados </a:t>
            </a:r>
          </a:p>
        </p:txBody>
      </p:sp>
    </p:spTree>
    <p:extLst>
      <p:ext uri="{BB962C8B-B14F-4D97-AF65-F5344CB8AC3E}">
        <p14:creationId xmlns:p14="http://schemas.microsoft.com/office/powerpoint/2010/main" val="1575432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536746"/>
            <a:ext cx="6306141" cy="421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a:spLocks noChangeArrowheads="1"/>
          </p:cNvSpPr>
          <p:nvPr/>
        </p:nvSpPr>
        <p:spPr bwMode="auto">
          <a:xfrm>
            <a:off x="1798637" y="6127750"/>
            <a:ext cx="6888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sym typeface="Helvetica" charset="0"/>
              </a:defRPr>
            </a:lvl1pPr>
            <a:lvl2pPr marL="742950" indent="-285750" eaLnBrk="0" hangingPunct="0">
              <a:defRPr sz="2400">
                <a:solidFill>
                  <a:schemeClr val="tx1"/>
                </a:solidFill>
                <a:latin typeface="Helvetica" charset="0"/>
                <a:ea typeface="ＭＳ Ｐゴシック" charset="0"/>
                <a:sym typeface="Helvetica" charset="0"/>
              </a:defRPr>
            </a:lvl2pPr>
            <a:lvl3pPr marL="1143000" indent="-228600" eaLnBrk="0" hangingPunct="0">
              <a:defRPr sz="2400">
                <a:solidFill>
                  <a:schemeClr val="tx1"/>
                </a:solidFill>
                <a:latin typeface="Helvetica" charset="0"/>
                <a:ea typeface="ＭＳ Ｐゴシック" charset="0"/>
                <a:sym typeface="Helvetica" charset="0"/>
              </a:defRPr>
            </a:lvl3pPr>
            <a:lvl4pPr marL="1600200" indent="-228600" eaLnBrk="0" hangingPunct="0">
              <a:defRPr sz="2400">
                <a:solidFill>
                  <a:schemeClr val="tx1"/>
                </a:solidFill>
                <a:latin typeface="Helvetica" charset="0"/>
                <a:ea typeface="ＭＳ Ｐゴシック" charset="0"/>
                <a:sym typeface="Helvetica" charset="0"/>
              </a:defRPr>
            </a:lvl4pPr>
            <a:lvl5pPr marL="2057400" indent="-228600" eaLnBrk="0" hangingPunct="0">
              <a:defRPr sz="2400">
                <a:solidFill>
                  <a:schemeClr val="tx1"/>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9pPr>
          </a:lstStyle>
          <a:p>
            <a:pPr algn="r" eaLnBrk="1" hangingPunct="1"/>
            <a:r>
              <a:rPr lang="es-CL" sz="1600" dirty="0">
                <a:solidFill>
                  <a:srgbClr val="000000"/>
                </a:solidFill>
              </a:rPr>
              <a:t>Soy respetuoso: sigo al que habla.</a:t>
            </a:r>
          </a:p>
        </p:txBody>
      </p:sp>
      <p:sp>
        <p:nvSpPr>
          <p:cNvPr id="4" name="Título 3"/>
          <p:cNvSpPr>
            <a:spLocks noGrp="1"/>
          </p:cNvSpPr>
          <p:nvPr>
            <p:ph type="title"/>
          </p:nvPr>
        </p:nvSpPr>
        <p:spPr/>
        <p:txBody>
          <a:bodyPr>
            <a:normAutofit/>
          </a:bodyPr>
          <a:lstStyle/>
          <a:p>
            <a:r>
              <a:rPr lang="es-ES" dirty="0"/>
              <a:t>3. Esfuerzos coordinados </a:t>
            </a:r>
          </a:p>
        </p:txBody>
      </p:sp>
    </p:spTree>
    <p:extLst>
      <p:ext uri="{BB962C8B-B14F-4D97-AF65-F5344CB8AC3E}">
        <p14:creationId xmlns:p14="http://schemas.microsoft.com/office/powerpoint/2010/main" val="3666273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omepage_slider_4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63" y="1352551"/>
            <a:ext cx="7303971" cy="4049713"/>
          </a:xfrm>
          <a:prstGeom prst="rect">
            <a:avLst/>
          </a:prstGeom>
          <a:ln>
            <a:noFill/>
          </a:ln>
          <a:effectLst>
            <a:outerShdw blurRad="292100" dist="139700" dir="2700000" algn="tl" rotWithShape="0">
              <a:srgbClr val="333333">
                <a:alpha val="65000"/>
              </a:srgbClr>
            </a:outerShdw>
          </a:effectLst>
        </p:spPr>
      </p:pic>
      <p:sp>
        <p:nvSpPr>
          <p:cNvPr id="6" name="CuadroTexto 2"/>
          <p:cNvSpPr txBox="1">
            <a:spLocks noChangeArrowheads="1"/>
          </p:cNvSpPr>
          <p:nvPr/>
        </p:nvSpPr>
        <p:spPr bwMode="auto">
          <a:xfrm>
            <a:off x="1798637" y="6127750"/>
            <a:ext cx="6888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sym typeface="Helvetica" charset="0"/>
              </a:defRPr>
            </a:lvl1pPr>
            <a:lvl2pPr marL="742950" indent="-285750" eaLnBrk="0" hangingPunct="0">
              <a:defRPr sz="2400">
                <a:solidFill>
                  <a:schemeClr val="tx1"/>
                </a:solidFill>
                <a:latin typeface="Helvetica" charset="0"/>
                <a:ea typeface="ＭＳ Ｐゴシック" charset="0"/>
                <a:sym typeface="Helvetica" charset="0"/>
              </a:defRPr>
            </a:lvl2pPr>
            <a:lvl3pPr marL="1143000" indent="-228600" eaLnBrk="0" hangingPunct="0">
              <a:defRPr sz="2400">
                <a:solidFill>
                  <a:schemeClr val="tx1"/>
                </a:solidFill>
                <a:latin typeface="Helvetica" charset="0"/>
                <a:ea typeface="ＭＳ Ｐゴシック" charset="0"/>
                <a:sym typeface="Helvetica" charset="0"/>
              </a:defRPr>
            </a:lvl3pPr>
            <a:lvl4pPr marL="1600200" indent="-228600" eaLnBrk="0" hangingPunct="0">
              <a:defRPr sz="2400">
                <a:solidFill>
                  <a:schemeClr val="tx1"/>
                </a:solidFill>
                <a:latin typeface="Helvetica" charset="0"/>
                <a:ea typeface="ＭＳ Ｐゴシック" charset="0"/>
                <a:sym typeface="Helvetica" charset="0"/>
              </a:defRPr>
            </a:lvl4pPr>
            <a:lvl5pPr marL="2057400" indent="-228600" eaLnBrk="0" hangingPunct="0">
              <a:defRPr sz="2400">
                <a:solidFill>
                  <a:schemeClr val="tx1"/>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9pPr>
          </a:lstStyle>
          <a:p>
            <a:pPr algn="r" eaLnBrk="1" hangingPunct="1"/>
            <a:r>
              <a:rPr lang="es-CL" sz="1600" dirty="0">
                <a:solidFill>
                  <a:srgbClr val="000000"/>
                </a:solidFill>
              </a:rPr>
              <a:t>Soy respetuoso: sigo al que habla.</a:t>
            </a:r>
          </a:p>
        </p:txBody>
      </p:sp>
      <p:sp>
        <p:nvSpPr>
          <p:cNvPr id="4" name="Título 3"/>
          <p:cNvSpPr>
            <a:spLocks noGrp="1"/>
          </p:cNvSpPr>
          <p:nvPr>
            <p:ph type="title"/>
          </p:nvPr>
        </p:nvSpPr>
        <p:spPr/>
        <p:txBody>
          <a:bodyPr>
            <a:normAutofit/>
          </a:bodyPr>
          <a:lstStyle/>
          <a:p>
            <a:r>
              <a:rPr lang="es-ES" dirty="0"/>
              <a:t>3. Esfuerzos coordinados </a:t>
            </a:r>
          </a:p>
        </p:txBody>
      </p:sp>
      <p:pic>
        <p:nvPicPr>
          <p:cNvPr id="7" name="Picture 2" descr="Soy Astoreca Logo"/>
          <p:cNvPicPr>
            <a:picLocks noChangeAspect="1" noChangeArrowheads="1"/>
          </p:cNvPicPr>
          <p:nvPr/>
        </p:nvPicPr>
        <p:blipFill rotWithShape="1">
          <a:blip r:embed="rId3">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017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9936" y="1464385"/>
            <a:ext cx="6137403" cy="45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a:spLocks noChangeArrowheads="1"/>
          </p:cNvSpPr>
          <p:nvPr/>
        </p:nvSpPr>
        <p:spPr bwMode="auto">
          <a:xfrm>
            <a:off x="1798637" y="6127750"/>
            <a:ext cx="6888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sym typeface="Helvetica" charset="0"/>
              </a:defRPr>
            </a:lvl1pPr>
            <a:lvl2pPr marL="742950" indent="-285750" eaLnBrk="0" hangingPunct="0">
              <a:defRPr sz="2400">
                <a:solidFill>
                  <a:schemeClr val="tx1"/>
                </a:solidFill>
                <a:latin typeface="Helvetica" charset="0"/>
                <a:ea typeface="ＭＳ Ｐゴシック" charset="0"/>
                <a:sym typeface="Helvetica" charset="0"/>
              </a:defRPr>
            </a:lvl2pPr>
            <a:lvl3pPr marL="1143000" indent="-228600" eaLnBrk="0" hangingPunct="0">
              <a:defRPr sz="2400">
                <a:solidFill>
                  <a:schemeClr val="tx1"/>
                </a:solidFill>
                <a:latin typeface="Helvetica" charset="0"/>
                <a:ea typeface="ＭＳ Ｐゴシック" charset="0"/>
                <a:sym typeface="Helvetica" charset="0"/>
              </a:defRPr>
            </a:lvl3pPr>
            <a:lvl4pPr marL="1600200" indent="-228600" eaLnBrk="0" hangingPunct="0">
              <a:defRPr sz="2400">
                <a:solidFill>
                  <a:schemeClr val="tx1"/>
                </a:solidFill>
                <a:latin typeface="Helvetica" charset="0"/>
                <a:ea typeface="ＭＳ Ｐゴシック" charset="0"/>
                <a:sym typeface="Helvetica" charset="0"/>
              </a:defRPr>
            </a:lvl4pPr>
            <a:lvl5pPr marL="2057400" indent="-228600" eaLnBrk="0" hangingPunct="0">
              <a:defRPr sz="2400">
                <a:solidFill>
                  <a:schemeClr val="tx1"/>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9pPr>
          </a:lstStyle>
          <a:p>
            <a:pPr algn="r" eaLnBrk="1" hangingPunct="1"/>
            <a:r>
              <a:rPr lang="es-CL" sz="1600" dirty="0">
                <a:solidFill>
                  <a:srgbClr val="000000"/>
                </a:solidFill>
              </a:rPr>
              <a:t>Soy respetuoso: sigo al que habla.</a:t>
            </a:r>
          </a:p>
        </p:txBody>
      </p:sp>
      <p:sp>
        <p:nvSpPr>
          <p:cNvPr id="4" name="Título 3"/>
          <p:cNvSpPr>
            <a:spLocks noGrp="1"/>
          </p:cNvSpPr>
          <p:nvPr>
            <p:ph type="title"/>
          </p:nvPr>
        </p:nvSpPr>
        <p:spPr/>
        <p:txBody>
          <a:bodyPr/>
          <a:lstStyle/>
          <a:p>
            <a:r>
              <a:rPr lang="es-ES" dirty="0"/>
              <a:t>3. Esfuerzos coordinados </a:t>
            </a:r>
          </a:p>
        </p:txBody>
      </p:sp>
      <p:pic>
        <p:nvPicPr>
          <p:cNvPr id="6" name="Picture 2" descr="Soy Astoreca Logo"/>
          <p:cNvPicPr>
            <a:picLocks noChangeAspect="1" noChangeArrowheads="1"/>
          </p:cNvPicPr>
          <p:nvPr/>
        </p:nvPicPr>
        <p:blipFill rotWithShape="1">
          <a:blip r:embed="rId3">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974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1" y="1549547"/>
            <a:ext cx="6316815" cy="420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a:spLocks noChangeArrowheads="1"/>
          </p:cNvSpPr>
          <p:nvPr/>
        </p:nvSpPr>
        <p:spPr bwMode="auto">
          <a:xfrm>
            <a:off x="1798637" y="6127750"/>
            <a:ext cx="6888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sym typeface="Helvetica" charset="0"/>
              </a:defRPr>
            </a:lvl1pPr>
            <a:lvl2pPr marL="742950" indent="-285750" eaLnBrk="0" hangingPunct="0">
              <a:defRPr sz="2400">
                <a:solidFill>
                  <a:schemeClr val="tx1"/>
                </a:solidFill>
                <a:latin typeface="Helvetica" charset="0"/>
                <a:ea typeface="ＭＳ Ｐゴシック" charset="0"/>
                <a:sym typeface="Helvetica" charset="0"/>
              </a:defRPr>
            </a:lvl2pPr>
            <a:lvl3pPr marL="1143000" indent="-228600" eaLnBrk="0" hangingPunct="0">
              <a:defRPr sz="2400">
                <a:solidFill>
                  <a:schemeClr val="tx1"/>
                </a:solidFill>
                <a:latin typeface="Helvetica" charset="0"/>
                <a:ea typeface="ＭＳ Ｐゴシック" charset="0"/>
                <a:sym typeface="Helvetica" charset="0"/>
              </a:defRPr>
            </a:lvl3pPr>
            <a:lvl4pPr marL="1600200" indent="-228600" eaLnBrk="0" hangingPunct="0">
              <a:defRPr sz="2400">
                <a:solidFill>
                  <a:schemeClr val="tx1"/>
                </a:solidFill>
                <a:latin typeface="Helvetica" charset="0"/>
                <a:ea typeface="ＭＳ Ｐゴシック" charset="0"/>
                <a:sym typeface="Helvetica" charset="0"/>
              </a:defRPr>
            </a:lvl4pPr>
            <a:lvl5pPr marL="2057400" indent="-228600" eaLnBrk="0" hangingPunct="0">
              <a:defRPr sz="2400">
                <a:solidFill>
                  <a:schemeClr val="tx1"/>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9pPr>
          </a:lstStyle>
          <a:p>
            <a:pPr algn="r" eaLnBrk="1" hangingPunct="1"/>
            <a:r>
              <a:rPr lang="es-CL" sz="1600" dirty="0">
                <a:solidFill>
                  <a:srgbClr val="000000"/>
                </a:solidFill>
              </a:rPr>
              <a:t>Soy respetuoso: sigo al que habla.</a:t>
            </a:r>
          </a:p>
        </p:txBody>
      </p:sp>
      <p:sp>
        <p:nvSpPr>
          <p:cNvPr id="4" name="Título 3"/>
          <p:cNvSpPr>
            <a:spLocks noGrp="1"/>
          </p:cNvSpPr>
          <p:nvPr>
            <p:ph type="title"/>
          </p:nvPr>
        </p:nvSpPr>
        <p:spPr/>
        <p:txBody>
          <a:bodyPr/>
          <a:lstStyle/>
          <a:p>
            <a:r>
              <a:rPr lang="es-ES" dirty="0"/>
              <a:t>3. Esfuerzos coordinados </a:t>
            </a:r>
          </a:p>
        </p:txBody>
      </p:sp>
      <p:pic>
        <p:nvPicPr>
          <p:cNvPr id="6" name="Picture 2" descr="Soy Astoreca Logo"/>
          <p:cNvPicPr>
            <a:picLocks noChangeAspect="1" noChangeArrowheads="1"/>
          </p:cNvPicPr>
          <p:nvPr/>
        </p:nvPicPr>
        <p:blipFill rotWithShape="1">
          <a:blip r:embed="rId4">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419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CB912"/>
        </a:solidFill>
        <a:effectLst/>
      </p:bgPr>
    </p:bg>
    <p:spTree>
      <p:nvGrpSpPr>
        <p:cNvPr id="1" name=""/>
        <p:cNvGrpSpPr/>
        <p:nvPr/>
      </p:nvGrpSpPr>
      <p:grpSpPr>
        <a:xfrm>
          <a:off x="0" y="0"/>
          <a:ext cx="0" cy="0"/>
          <a:chOff x="0" y="0"/>
          <a:chExt cx="0" cy="0"/>
        </a:xfrm>
      </p:grpSpPr>
      <p:sp>
        <p:nvSpPr>
          <p:cNvPr id="3" name="Título 4"/>
          <p:cNvSpPr txBox="1">
            <a:spLocks/>
          </p:cNvSpPr>
          <p:nvPr/>
        </p:nvSpPr>
        <p:spPr>
          <a:xfrm>
            <a:off x="685800" y="2408747"/>
            <a:ext cx="7772400" cy="1129666"/>
          </a:xfrm>
          <a:prstGeom prst="rect">
            <a:avLst/>
          </a:prstGeom>
        </p:spPr>
        <p:txBody>
          <a:bodyPr/>
          <a:lstStyle>
            <a:lvl1pPr algn="ctr" defTabSz="457200" rtl="0" eaLnBrk="1" latinLnBrk="0" hangingPunct="1">
              <a:spcBef>
                <a:spcPct val="0"/>
              </a:spcBef>
              <a:buNone/>
              <a:defRPr sz="2800" kern="1200">
                <a:solidFill>
                  <a:schemeClr val="tx1"/>
                </a:solidFill>
                <a:latin typeface="+mj-lt"/>
                <a:ea typeface="+mj-ea"/>
                <a:cs typeface="+mj-cs"/>
              </a:defRPr>
            </a:lvl1pPr>
          </a:lstStyle>
          <a:p>
            <a:r>
              <a:rPr lang="es-ES" sz="3600" dirty="0" smtClean="0">
                <a:solidFill>
                  <a:schemeClr val="tx1">
                    <a:lumMod val="65000"/>
                    <a:lumOff val="35000"/>
                  </a:schemeClr>
                </a:solidFill>
              </a:rPr>
              <a:t>¿</a:t>
            </a:r>
            <a:r>
              <a:rPr lang="es-ES" sz="3600" dirty="0">
                <a:solidFill>
                  <a:schemeClr val="tx1">
                    <a:lumMod val="65000"/>
                    <a:lumOff val="35000"/>
                  </a:schemeClr>
                </a:solidFill>
              </a:rPr>
              <a:t>Cómo diseñamos el </a:t>
            </a:r>
            <a:r>
              <a:rPr lang="es-ES" sz="3600" dirty="0" smtClean="0">
                <a:solidFill>
                  <a:schemeClr val="tx1">
                    <a:lumMod val="65000"/>
                    <a:lumOff val="35000"/>
                  </a:schemeClr>
                </a:solidFill>
              </a:rPr>
              <a:t>programa de fortalezas del carácter?</a:t>
            </a:r>
            <a:endParaRPr lang="es-ES" sz="3600" dirty="0">
              <a:solidFill>
                <a:schemeClr val="tx1">
                  <a:lumMod val="65000"/>
                  <a:lumOff val="35000"/>
                </a:schemeClr>
              </a:solidFill>
            </a:endParaRPr>
          </a:p>
        </p:txBody>
      </p:sp>
    </p:spTree>
    <p:extLst>
      <p:ext uri="{BB962C8B-B14F-4D97-AF65-F5344CB8AC3E}">
        <p14:creationId xmlns:p14="http://schemas.microsoft.com/office/powerpoint/2010/main" val="1533694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es-ES" dirty="0">
                <a:solidFill>
                  <a:schemeClr val="tx1"/>
                </a:solidFill>
                <a:latin typeface="+mn-lt"/>
              </a:rPr>
              <a:t>D</a:t>
            </a:r>
            <a:r>
              <a:rPr lang="es-ES" dirty="0" smtClean="0">
                <a:solidFill>
                  <a:schemeClr val="tx1"/>
                </a:solidFill>
                <a:latin typeface="+mn-lt"/>
              </a:rPr>
              <a:t>efinición</a:t>
            </a:r>
            <a:endParaRPr lang="es-ES" dirty="0">
              <a:solidFill>
                <a:schemeClr val="tx1"/>
              </a:solidFill>
              <a:latin typeface="+mn-lt"/>
            </a:endParaRPr>
          </a:p>
        </p:txBody>
      </p:sp>
      <p:sp>
        <p:nvSpPr>
          <p:cNvPr id="3" name="Marcador de contenido 2"/>
          <p:cNvSpPr>
            <a:spLocks noGrp="1"/>
          </p:cNvSpPr>
          <p:nvPr>
            <p:ph idx="1"/>
          </p:nvPr>
        </p:nvSpPr>
        <p:spPr>
          <a:xfrm>
            <a:off x="457200" y="1382611"/>
            <a:ext cx="8229600" cy="5107280"/>
          </a:xfrm>
        </p:spPr>
        <p:txBody>
          <a:bodyPr>
            <a:normAutofit/>
          </a:bodyPr>
          <a:lstStyle/>
          <a:p>
            <a:pPr algn="just"/>
            <a:r>
              <a:rPr lang="es-ES" sz="2600" dirty="0" smtClean="0"/>
              <a:t>Una </a:t>
            </a:r>
            <a:r>
              <a:rPr lang="es-ES" sz="2600" dirty="0"/>
              <a:t>fortaleza del carácter es una </a:t>
            </a:r>
            <a:r>
              <a:rPr lang="es-ES" sz="2600" u="sng" dirty="0"/>
              <a:t>manera habitual </a:t>
            </a:r>
            <a:r>
              <a:rPr lang="es-ES" sz="2600" dirty="0"/>
              <a:t>de pensar, sentir y actuar que resulta positiva para sí mismo y el </a:t>
            </a:r>
            <a:r>
              <a:rPr lang="es-ES" sz="2600" dirty="0" smtClean="0"/>
              <a:t>mundo. Cada </a:t>
            </a:r>
            <a:r>
              <a:rPr lang="es-ES" sz="2600" dirty="0"/>
              <a:t>una de las fortalezas del carácter </a:t>
            </a:r>
            <a:r>
              <a:rPr lang="es-ES" sz="2600" dirty="0" smtClean="0"/>
              <a:t>implica </a:t>
            </a:r>
            <a:r>
              <a:rPr lang="es-ES" sz="2600" dirty="0"/>
              <a:t>ejercer constantemente una opción por </a:t>
            </a:r>
            <a:r>
              <a:rPr lang="es-ES" sz="2600" dirty="0" smtClean="0"/>
              <a:t>ciertos valores </a:t>
            </a:r>
            <a:r>
              <a:rPr lang="es-ES" sz="2600" dirty="0"/>
              <a:t>o </a:t>
            </a:r>
            <a:r>
              <a:rPr lang="es-ES" sz="2600" dirty="0" smtClean="0"/>
              <a:t>virtudes.</a:t>
            </a:r>
          </a:p>
          <a:p>
            <a:pPr marL="0" indent="0" algn="just">
              <a:buNone/>
            </a:pPr>
            <a:endParaRPr lang="es-ES" sz="2600" dirty="0"/>
          </a:p>
          <a:p>
            <a:pPr algn="just"/>
            <a:r>
              <a:rPr lang="es-ES" sz="2600" dirty="0" smtClean="0"/>
              <a:t>El marco teórico del programa de fortalezas del carácter proviene de la psicología positiva que recoge la investigación sobre las personas bien adaptadas a la sociedad, así como los estudios antropológicos sobre las virtudes que son universalmente valoradas. </a:t>
            </a:r>
            <a:endParaRPr lang="es-ES" sz="2600" dirty="0"/>
          </a:p>
        </p:txBody>
      </p:sp>
    </p:spTree>
    <p:extLst>
      <p:ext uri="{BB962C8B-B14F-4D97-AF65-F5344CB8AC3E}">
        <p14:creationId xmlns:p14="http://schemas.microsoft.com/office/powerpoint/2010/main" val="32820581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Tabla</a:t>
            </a:r>
            <a:endParaRPr lang="es-ES" dirty="0"/>
          </a:p>
        </p:txBody>
      </p:sp>
      <p:sp>
        <p:nvSpPr>
          <p:cNvPr id="5" name="Marcador de contenido 4"/>
          <p:cNvSpPr>
            <a:spLocks noGrp="1"/>
          </p:cNvSpPr>
          <p:nvPr>
            <p:ph idx="1"/>
          </p:nvPr>
        </p:nvSpPr>
        <p:spPr/>
        <p:txBody>
          <a:bodyPr>
            <a:normAutofit/>
          </a:bodyPr>
          <a:lstStyle/>
          <a:p>
            <a:pPr marL="457200" indent="-457200">
              <a:buFont typeface="+mj-lt"/>
              <a:buAutoNum type="arabicPeriod"/>
            </a:pPr>
            <a:r>
              <a:rPr lang="es-ES" sz="2600" dirty="0" smtClean="0"/>
              <a:t>¿Por qué un programa de fortalezas del carácter?</a:t>
            </a:r>
          </a:p>
          <a:p>
            <a:pPr marL="457200" indent="-457200">
              <a:buFont typeface="+mj-lt"/>
              <a:buAutoNum type="arabicPeriod"/>
            </a:pPr>
            <a:r>
              <a:rPr lang="es-ES" sz="2600" dirty="0" smtClean="0"/>
              <a:t>¿Cómo diseñamos el programa?</a:t>
            </a:r>
          </a:p>
          <a:p>
            <a:pPr marL="457200" indent="-457200">
              <a:buFont typeface="+mj-lt"/>
              <a:buAutoNum type="arabicPeriod"/>
            </a:pPr>
            <a:r>
              <a:rPr lang="es-ES" sz="2600" dirty="0" smtClean="0"/>
              <a:t>¿Cómo se educan las fortalezas del carácter?</a:t>
            </a:r>
          </a:p>
          <a:p>
            <a:pPr marL="0" indent="0">
              <a:buNone/>
            </a:pPr>
            <a:endParaRPr lang="es-ES" sz="2000" dirty="0" smtClean="0"/>
          </a:p>
          <a:p>
            <a:endParaRPr lang="es-ES" sz="2000" dirty="0"/>
          </a:p>
        </p:txBody>
      </p:sp>
    </p:spTree>
    <p:extLst>
      <p:ext uri="{BB962C8B-B14F-4D97-AF65-F5344CB8AC3E}">
        <p14:creationId xmlns:p14="http://schemas.microsoft.com/office/powerpoint/2010/main" val="39023546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a:t>
            </a:r>
            <a:r>
              <a:rPr lang="es-ES" dirty="0" smtClean="0"/>
              <a:t>eferentes</a:t>
            </a:r>
            <a:endParaRPr lang="es-ES" dirty="0"/>
          </a:p>
        </p:txBody>
      </p:sp>
      <p:pic>
        <p:nvPicPr>
          <p:cNvPr id="5" name="Imagen 4"/>
          <p:cNvPicPr>
            <a:picLocks noChangeAspect="1"/>
          </p:cNvPicPr>
          <p:nvPr/>
        </p:nvPicPr>
        <p:blipFill>
          <a:blip r:embed="rId2"/>
          <a:stretch>
            <a:fillRect/>
          </a:stretch>
        </p:blipFill>
        <p:spPr>
          <a:xfrm>
            <a:off x="457201" y="1483824"/>
            <a:ext cx="2019300" cy="1957876"/>
          </a:xfrm>
          <a:prstGeom prst="rect">
            <a:avLst/>
          </a:prstGeom>
          <a:ln>
            <a:solidFill>
              <a:schemeClr val="tx1"/>
            </a:solidFill>
          </a:ln>
        </p:spPr>
      </p:pic>
      <p:pic>
        <p:nvPicPr>
          <p:cNvPr id="6" name="Imagen 5"/>
          <p:cNvPicPr>
            <a:picLocks noChangeAspect="1"/>
          </p:cNvPicPr>
          <p:nvPr/>
        </p:nvPicPr>
        <p:blipFill>
          <a:blip r:embed="rId3"/>
          <a:stretch>
            <a:fillRect/>
          </a:stretch>
        </p:blipFill>
        <p:spPr>
          <a:xfrm>
            <a:off x="6326232" y="1483824"/>
            <a:ext cx="1992311" cy="1977977"/>
          </a:xfrm>
          <a:prstGeom prst="rect">
            <a:avLst/>
          </a:prstGeom>
          <a:ln>
            <a:solidFill>
              <a:srgbClr val="000000"/>
            </a:solidFill>
          </a:ln>
        </p:spPr>
      </p:pic>
      <p:pic>
        <p:nvPicPr>
          <p:cNvPr id="7" name="Imagen 6"/>
          <p:cNvPicPr>
            <a:picLocks noChangeAspect="1"/>
          </p:cNvPicPr>
          <p:nvPr/>
        </p:nvPicPr>
        <p:blipFill>
          <a:blip r:embed="rId4"/>
          <a:stretch>
            <a:fillRect/>
          </a:stretch>
        </p:blipFill>
        <p:spPr>
          <a:xfrm>
            <a:off x="6008733" y="4076700"/>
            <a:ext cx="2678068" cy="2057400"/>
          </a:xfrm>
          <a:prstGeom prst="rect">
            <a:avLst/>
          </a:prstGeom>
          <a:ln>
            <a:solidFill>
              <a:srgbClr val="000000"/>
            </a:solidFill>
          </a:ln>
        </p:spPr>
      </p:pic>
      <p:pic>
        <p:nvPicPr>
          <p:cNvPr id="8" name="Imagen 7"/>
          <p:cNvPicPr>
            <a:picLocks noChangeAspect="1"/>
          </p:cNvPicPr>
          <p:nvPr/>
        </p:nvPicPr>
        <p:blipFill>
          <a:blip r:embed="rId5"/>
          <a:stretch>
            <a:fillRect/>
          </a:stretch>
        </p:blipFill>
        <p:spPr>
          <a:xfrm>
            <a:off x="3441701" y="3647075"/>
            <a:ext cx="1987983" cy="2715009"/>
          </a:xfrm>
          <a:prstGeom prst="rect">
            <a:avLst/>
          </a:prstGeom>
          <a:ln>
            <a:solidFill>
              <a:srgbClr val="000000"/>
            </a:solidFill>
          </a:ln>
        </p:spPr>
      </p:pic>
      <p:pic>
        <p:nvPicPr>
          <p:cNvPr id="9" name="Imagen 8"/>
          <p:cNvPicPr>
            <a:picLocks noChangeAspect="1"/>
          </p:cNvPicPr>
          <p:nvPr/>
        </p:nvPicPr>
        <p:blipFill>
          <a:blip r:embed="rId6"/>
          <a:stretch>
            <a:fillRect/>
          </a:stretch>
        </p:blipFill>
        <p:spPr>
          <a:xfrm>
            <a:off x="457201" y="3647076"/>
            <a:ext cx="2092241" cy="2709275"/>
          </a:xfrm>
          <a:prstGeom prst="rect">
            <a:avLst/>
          </a:prstGeom>
          <a:ln>
            <a:solidFill>
              <a:srgbClr val="000000"/>
            </a:solidFill>
          </a:ln>
        </p:spPr>
      </p:pic>
      <p:pic>
        <p:nvPicPr>
          <p:cNvPr id="10" name="Imagen 9"/>
          <p:cNvPicPr>
            <a:picLocks noChangeAspect="1"/>
          </p:cNvPicPr>
          <p:nvPr/>
        </p:nvPicPr>
        <p:blipFill>
          <a:blip r:embed="rId7"/>
          <a:stretch>
            <a:fillRect/>
          </a:stretch>
        </p:blipFill>
        <p:spPr>
          <a:xfrm>
            <a:off x="3441702" y="1453717"/>
            <a:ext cx="1987983" cy="1987983"/>
          </a:xfrm>
          <a:prstGeom prst="rect">
            <a:avLst/>
          </a:prstGeom>
          <a:ln>
            <a:solidFill>
              <a:srgbClr val="000000"/>
            </a:solidFill>
          </a:ln>
        </p:spPr>
      </p:pic>
    </p:spTree>
    <p:extLst>
      <p:ext uri="{BB962C8B-B14F-4D97-AF65-F5344CB8AC3E}">
        <p14:creationId xmlns:p14="http://schemas.microsoft.com/office/powerpoint/2010/main" val="36263349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0188" y="274638"/>
            <a:ext cx="8366613" cy="881056"/>
          </a:xfrm>
        </p:spPr>
        <p:txBody>
          <a:bodyPr>
            <a:noAutofit/>
          </a:bodyPr>
          <a:lstStyle/>
          <a:p>
            <a:pPr algn="l"/>
            <a:r>
              <a:rPr lang="es-ES" dirty="0">
                <a:solidFill>
                  <a:srgbClr val="000000"/>
                </a:solidFill>
                <a:latin typeface="+mn-lt"/>
              </a:rPr>
              <a:t>C</a:t>
            </a:r>
            <a:r>
              <a:rPr lang="es-ES" dirty="0" smtClean="0">
                <a:solidFill>
                  <a:srgbClr val="000000"/>
                </a:solidFill>
                <a:latin typeface="+mn-lt"/>
              </a:rPr>
              <a:t>riterios de selección</a:t>
            </a:r>
            <a:endParaRPr lang="es-ES" dirty="0">
              <a:solidFill>
                <a:srgbClr val="000000"/>
              </a:solidFill>
              <a:latin typeface="+mn-lt"/>
            </a:endParaRPr>
          </a:p>
        </p:txBody>
      </p:sp>
      <p:sp>
        <p:nvSpPr>
          <p:cNvPr id="3" name="Marcador de contenido 2"/>
          <p:cNvSpPr>
            <a:spLocks noGrp="1"/>
          </p:cNvSpPr>
          <p:nvPr>
            <p:ph idx="1"/>
          </p:nvPr>
        </p:nvSpPr>
        <p:spPr>
          <a:xfrm>
            <a:off x="457200" y="1382611"/>
            <a:ext cx="8229600" cy="5316631"/>
          </a:xfrm>
        </p:spPr>
        <p:txBody>
          <a:bodyPr>
            <a:normAutofit fontScale="70000" lnSpcReduction="20000"/>
          </a:bodyPr>
          <a:lstStyle/>
          <a:p>
            <a:pPr marL="0" indent="0">
              <a:lnSpc>
                <a:spcPct val="120000"/>
              </a:lnSpc>
              <a:buNone/>
            </a:pPr>
            <a:r>
              <a:rPr lang="es-ES" sz="3700" dirty="0"/>
              <a:t>Se seleccionaron fortalezas del carácter que cumplieran con los siguientes </a:t>
            </a:r>
            <a:r>
              <a:rPr lang="es-ES" sz="3700" dirty="0" smtClean="0"/>
              <a:t>criterios:</a:t>
            </a:r>
            <a:endParaRPr lang="es-ES" sz="3700" dirty="0"/>
          </a:p>
          <a:p>
            <a:pPr>
              <a:spcBef>
                <a:spcPts val="984"/>
              </a:spcBef>
              <a:spcAft>
                <a:spcPts val="600"/>
              </a:spcAft>
            </a:pPr>
            <a:r>
              <a:rPr lang="es-ES" sz="3700" dirty="0"/>
              <a:t>Son universalmente valoradas.</a:t>
            </a:r>
          </a:p>
          <a:p>
            <a:pPr>
              <a:spcBef>
                <a:spcPts val="984"/>
              </a:spcBef>
              <a:spcAft>
                <a:spcPts val="600"/>
              </a:spcAft>
            </a:pPr>
            <a:r>
              <a:rPr lang="es-ES" sz="3700" dirty="0"/>
              <a:t>Son actuales ya que responden a aspectos que se requiere reforzar en la formación de los alumnos en el siglo XXI.</a:t>
            </a:r>
          </a:p>
          <a:p>
            <a:pPr>
              <a:spcBef>
                <a:spcPts val="984"/>
              </a:spcBef>
              <a:spcAft>
                <a:spcPts val="600"/>
              </a:spcAft>
            </a:pPr>
            <a:r>
              <a:rPr lang="es-ES" sz="3700" dirty="0"/>
              <a:t>Son intuitivas y de fácil comprensión ya que plantean conceptos significativos para la mayoría de las personas.</a:t>
            </a:r>
          </a:p>
          <a:p>
            <a:pPr>
              <a:spcBef>
                <a:spcPts val="984"/>
              </a:spcBef>
              <a:spcAft>
                <a:spcPts val="600"/>
              </a:spcAft>
            </a:pPr>
            <a:r>
              <a:rPr lang="es-ES" sz="3700" dirty="0"/>
              <a:t>Son aplicables a toda la comunidad </a:t>
            </a:r>
            <a:r>
              <a:rPr lang="es-ES" sz="3700" dirty="0" smtClean="0"/>
              <a:t>educativa (alumnos, profesores, administrativos, directivos, apoderados).</a:t>
            </a:r>
            <a:endParaRPr lang="es-ES" sz="3700" dirty="0"/>
          </a:p>
          <a:p>
            <a:pPr>
              <a:spcBef>
                <a:spcPts val="984"/>
              </a:spcBef>
              <a:spcAft>
                <a:spcPts val="600"/>
              </a:spcAft>
            </a:pPr>
            <a:r>
              <a:rPr lang="es-ES" sz="3700" dirty="0"/>
              <a:t>Están alineados con el proyecto educativo de la Fundación </a:t>
            </a:r>
            <a:r>
              <a:rPr lang="es-ES" sz="3700" dirty="0" smtClean="0"/>
              <a:t>Astoreca.</a:t>
            </a:r>
            <a:endParaRPr lang="es-ES" sz="3700" dirty="0"/>
          </a:p>
          <a:p>
            <a:pPr marL="0" indent="0">
              <a:buNone/>
            </a:pPr>
            <a:endParaRPr lang="es-ES" dirty="0"/>
          </a:p>
        </p:txBody>
      </p:sp>
    </p:spTree>
    <p:extLst>
      <p:ext uri="{BB962C8B-B14F-4D97-AF65-F5344CB8AC3E}">
        <p14:creationId xmlns:p14="http://schemas.microsoft.com/office/powerpoint/2010/main" val="21907058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y Astoreca Logo"/>
          <p:cNvPicPr>
            <a:picLocks noChangeAspect="1" noChangeArrowheads="1"/>
          </p:cNvPicPr>
          <p:nvPr/>
        </p:nvPicPr>
        <p:blipFill rotWithShape="1">
          <a:blip r:embed="rId2">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651045" y="75707"/>
            <a:ext cx="6879563" cy="6786735"/>
          </a:xfrm>
          <a:prstGeom prst="rect">
            <a:avLst/>
          </a:prstGeom>
        </p:spPr>
      </p:pic>
    </p:spTree>
    <p:extLst>
      <p:ext uri="{BB962C8B-B14F-4D97-AF65-F5344CB8AC3E}">
        <p14:creationId xmlns:p14="http://schemas.microsoft.com/office/powerpoint/2010/main" val="28779967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CB912"/>
        </a:solidFill>
        <a:effectLst/>
      </p:bgPr>
    </p:bg>
    <p:spTree>
      <p:nvGrpSpPr>
        <p:cNvPr id="1" name=""/>
        <p:cNvGrpSpPr/>
        <p:nvPr/>
      </p:nvGrpSpPr>
      <p:grpSpPr>
        <a:xfrm>
          <a:off x="0" y="0"/>
          <a:ext cx="0" cy="0"/>
          <a:chOff x="0" y="0"/>
          <a:chExt cx="0" cy="0"/>
        </a:xfrm>
      </p:grpSpPr>
      <p:sp>
        <p:nvSpPr>
          <p:cNvPr id="3" name="Título 4"/>
          <p:cNvSpPr txBox="1">
            <a:spLocks/>
          </p:cNvSpPr>
          <p:nvPr/>
        </p:nvSpPr>
        <p:spPr>
          <a:xfrm>
            <a:off x="685800" y="2408747"/>
            <a:ext cx="7772400" cy="1129666"/>
          </a:xfrm>
          <a:prstGeom prst="rect">
            <a:avLst/>
          </a:prstGeom>
        </p:spPr>
        <p:txBody>
          <a:bodyPr/>
          <a:lstStyle>
            <a:lvl1pPr algn="ctr" defTabSz="457200" rtl="0" eaLnBrk="1" latinLnBrk="0" hangingPunct="1">
              <a:spcBef>
                <a:spcPct val="0"/>
              </a:spcBef>
              <a:buNone/>
              <a:defRPr sz="2800" kern="1200">
                <a:solidFill>
                  <a:schemeClr val="tx1"/>
                </a:solidFill>
                <a:latin typeface="+mj-lt"/>
                <a:ea typeface="+mj-ea"/>
                <a:cs typeface="+mj-cs"/>
              </a:defRPr>
            </a:lvl1pPr>
          </a:lstStyle>
          <a:p>
            <a:r>
              <a:rPr lang="es-ES" sz="3600" dirty="0" smtClean="0">
                <a:solidFill>
                  <a:srgbClr val="595959"/>
                </a:solidFill>
              </a:rPr>
              <a:t>¿Cómo se educan </a:t>
            </a:r>
          </a:p>
          <a:p>
            <a:r>
              <a:rPr lang="es-ES" sz="3600" dirty="0" smtClean="0">
                <a:solidFill>
                  <a:srgbClr val="595959"/>
                </a:solidFill>
              </a:rPr>
              <a:t>las </a:t>
            </a:r>
            <a:r>
              <a:rPr lang="es-ES" sz="3600" dirty="0">
                <a:solidFill>
                  <a:srgbClr val="595959"/>
                </a:solidFill>
              </a:rPr>
              <a:t>fortalezas del carácter?</a:t>
            </a:r>
          </a:p>
        </p:txBody>
      </p:sp>
    </p:spTree>
    <p:extLst>
      <p:ext uri="{BB962C8B-B14F-4D97-AF65-F5344CB8AC3E}">
        <p14:creationId xmlns:p14="http://schemas.microsoft.com/office/powerpoint/2010/main" val="33045877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t>Dos vías para educar el carácter</a:t>
            </a:r>
            <a:endParaRPr lang="es-ES" dirty="0"/>
          </a:p>
        </p:txBody>
      </p:sp>
      <p:graphicFrame>
        <p:nvGraphicFramePr>
          <p:cNvPr id="6" name="Marcador de contenido 4"/>
          <p:cNvGraphicFramePr>
            <a:graphicFrameLocks/>
          </p:cNvGraphicFramePr>
          <p:nvPr>
            <p:extLst>
              <p:ext uri="{D42A27DB-BD31-4B8C-83A1-F6EECF244321}">
                <p14:modId xmlns:p14="http://schemas.microsoft.com/office/powerpoint/2010/main" val="3439292370"/>
              </p:ext>
            </p:extLst>
          </p:nvPr>
        </p:nvGraphicFramePr>
        <p:xfrm>
          <a:off x="678269" y="1587334"/>
          <a:ext cx="7648562" cy="4155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1766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t>Dos vías para educar el carácter</a:t>
            </a:r>
            <a:endParaRPr lang="es-ES"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109728438"/>
              </p:ext>
            </p:extLst>
          </p:nvPr>
        </p:nvGraphicFramePr>
        <p:xfrm>
          <a:off x="678269" y="1587334"/>
          <a:ext cx="7648562" cy="4155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40545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Cultura: Lenguaje</a:t>
            </a:r>
            <a:endParaRPr lang="es-ES" dirty="0"/>
          </a:p>
        </p:txBody>
      </p:sp>
      <p:pic>
        <p:nvPicPr>
          <p:cNvPr id="7" name="Marcador de contenido 6" descr="101.jpg"/>
          <p:cNvPicPr>
            <a:picLocks noGrp="1" noChangeAspect="1"/>
          </p:cNvPicPr>
          <p:nvPr>
            <p:ph idx="1"/>
          </p:nvPr>
        </p:nvPicPr>
        <p:blipFill>
          <a:blip r:embed="rId2">
            <a:extLst>
              <a:ext uri="{28A0092B-C50C-407E-A947-70E740481C1C}">
                <a14:useLocalDpi xmlns:a14="http://schemas.microsoft.com/office/drawing/2010/main" val="0"/>
              </a:ext>
            </a:extLst>
          </a:blip>
          <a:srcRect l="-17030" r="-17030"/>
          <a:stretch>
            <a:fillRect/>
          </a:stretch>
        </p:blipFill>
        <p:spPr>
          <a:xfrm>
            <a:off x="457200" y="1382611"/>
            <a:ext cx="8229600" cy="5111692"/>
          </a:xfrm>
        </p:spPr>
      </p:pic>
    </p:spTree>
    <p:extLst>
      <p:ext uri="{BB962C8B-B14F-4D97-AF65-F5344CB8AC3E}">
        <p14:creationId xmlns:p14="http://schemas.microsoft.com/office/powerpoint/2010/main" val="14215181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Cultura: Relatos institucionales</a:t>
            </a:r>
            <a:endParaRPr lang="es-ES" dirty="0">
              <a:solidFill>
                <a:srgbClr val="000000"/>
              </a:solidFill>
            </a:endParaRPr>
          </a:p>
        </p:txBody>
      </p:sp>
      <p:sp>
        <p:nvSpPr>
          <p:cNvPr id="3" name="Marcador de contenido 2"/>
          <p:cNvSpPr>
            <a:spLocks noGrp="1"/>
          </p:cNvSpPr>
          <p:nvPr>
            <p:ph idx="1"/>
          </p:nvPr>
        </p:nvSpPr>
        <p:spPr>
          <a:xfrm>
            <a:off x="457200" y="1382612"/>
            <a:ext cx="4400694" cy="1822925"/>
          </a:xfrm>
        </p:spPr>
        <p:txBody>
          <a:bodyPr>
            <a:normAutofit/>
          </a:bodyPr>
          <a:lstStyle/>
          <a:p>
            <a:pPr marL="0" indent="0" algn="just">
              <a:buNone/>
            </a:pPr>
            <a:r>
              <a:rPr lang="es-ES" sz="2400" dirty="0" smtClean="0"/>
              <a:t>“</a:t>
            </a:r>
            <a:r>
              <a:rPr lang="es-ES" sz="2400" i="1" dirty="0" smtClean="0"/>
              <a:t>En el San Juan somos los más entusiastas y motivados. Se nota “al tiro” cuando llegamos a algún lugar.</a:t>
            </a:r>
            <a:r>
              <a:rPr lang="es-ES" sz="2800" dirty="0" smtClean="0"/>
              <a:t>”</a:t>
            </a:r>
            <a:endParaRPr lang="es-ES" sz="2800" dirty="0"/>
          </a:p>
        </p:txBody>
      </p:sp>
      <p:sp>
        <p:nvSpPr>
          <p:cNvPr id="5" name="Marcador de contenido 2"/>
          <p:cNvSpPr txBox="1">
            <a:spLocks/>
          </p:cNvSpPr>
          <p:nvPr/>
        </p:nvSpPr>
        <p:spPr>
          <a:xfrm>
            <a:off x="2666867" y="3328385"/>
            <a:ext cx="3549140" cy="14797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9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9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9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9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9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s-ES" sz="2400" dirty="0" smtClean="0"/>
              <a:t>“</a:t>
            </a:r>
            <a:r>
              <a:rPr lang="es-ES" sz="2400" i="1" dirty="0" smtClean="0"/>
              <a:t>En este colegio siempre hacemos las cosas bien. Es nuestro orgullo.</a:t>
            </a:r>
            <a:r>
              <a:rPr lang="es-ES" sz="2400" dirty="0" smtClean="0"/>
              <a:t>”</a:t>
            </a:r>
            <a:endParaRPr lang="es-ES" sz="2400" dirty="0"/>
          </a:p>
        </p:txBody>
      </p:sp>
      <p:sp>
        <p:nvSpPr>
          <p:cNvPr id="6" name="Marcador de contenido 2"/>
          <p:cNvSpPr txBox="1">
            <a:spLocks/>
          </p:cNvSpPr>
          <p:nvPr/>
        </p:nvSpPr>
        <p:spPr>
          <a:xfrm>
            <a:off x="4946049" y="4637118"/>
            <a:ext cx="3901037" cy="1872915"/>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19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9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9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9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9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s-ES" sz="2800" dirty="0" smtClean="0"/>
              <a:t>“</a:t>
            </a:r>
            <a:r>
              <a:rPr lang="es-ES" sz="2800" i="1" dirty="0" smtClean="0"/>
              <a:t>Desde el primer día nos hemos jugado por sacar a los niños adelante. Tenemos un propósito y una misión que nos mueve a todos.</a:t>
            </a:r>
            <a:r>
              <a:rPr lang="es-ES" sz="2800" dirty="0" smtClean="0"/>
              <a:t>”</a:t>
            </a:r>
            <a:endParaRPr lang="es-ES" sz="2800" dirty="0"/>
          </a:p>
        </p:txBody>
      </p:sp>
    </p:spTree>
    <p:extLst>
      <p:ext uri="{BB962C8B-B14F-4D97-AF65-F5344CB8AC3E}">
        <p14:creationId xmlns:p14="http://schemas.microsoft.com/office/powerpoint/2010/main" val="29498424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Cultura: Organización del ambiente</a:t>
            </a:r>
            <a:endParaRPr lang="es-ES" dirty="0">
              <a:solidFill>
                <a:srgbClr val="000000"/>
              </a:solidFill>
            </a:endParaRPr>
          </a:p>
        </p:txBody>
      </p:sp>
      <p:pic>
        <p:nvPicPr>
          <p:cNvPr id="6" name="Marcador de contenido 3" descr="IMG_0001.JPG"/>
          <p:cNvPicPr>
            <a:picLocks noChangeAspect="1"/>
          </p:cNvPicPr>
          <p:nvPr/>
        </p:nvPicPr>
        <p:blipFill>
          <a:blip r:embed="rId3">
            <a:extLst>
              <a:ext uri="{28A0092B-C50C-407E-A947-70E740481C1C}">
                <a14:useLocalDpi xmlns:a14="http://schemas.microsoft.com/office/drawing/2010/main" val="0"/>
              </a:ext>
            </a:extLst>
          </a:blip>
          <a:srcRect l="24484" t="1118" b="-8188"/>
          <a:stretch>
            <a:fillRect/>
          </a:stretch>
        </p:blipFill>
        <p:spPr>
          <a:xfrm rot="5400000">
            <a:off x="2092690" y="943825"/>
            <a:ext cx="5076101" cy="5854707"/>
          </a:xfrm>
          <a:prstGeom prst="rect">
            <a:avLst/>
          </a:prstGeom>
        </p:spPr>
      </p:pic>
    </p:spTree>
    <p:extLst>
      <p:ext uri="{BB962C8B-B14F-4D97-AF65-F5344CB8AC3E}">
        <p14:creationId xmlns:p14="http://schemas.microsoft.com/office/powerpoint/2010/main" val="27885295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Cultura: Reglas y procedimientos</a:t>
            </a:r>
            <a:endParaRPr lang="es-ES" dirty="0">
              <a:solidFill>
                <a:srgbClr val="000000"/>
              </a:solidFill>
            </a:endParaRPr>
          </a:p>
        </p:txBody>
      </p:sp>
      <p:pic>
        <p:nvPicPr>
          <p:cNvPr id="7"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rcRect t="6529" b="6529"/>
          <a:stretch>
            <a:fillRect/>
          </a:stretch>
        </p:blipFill>
        <p:spPr>
          <a:xfrm>
            <a:off x="457200" y="1201738"/>
            <a:ext cx="5531768" cy="3185073"/>
          </a:xfrm>
        </p:spPr>
      </p:pic>
      <p:pic>
        <p:nvPicPr>
          <p:cNvPr id="3" name="Imagen 2"/>
          <p:cNvPicPr>
            <a:picLocks noChangeAspect="1"/>
          </p:cNvPicPr>
          <p:nvPr/>
        </p:nvPicPr>
        <p:blipFill>
          <a:blip r:embed="rId4"/>
          <a:stretch>
            <a:fillRect/>
          </a:stretch>
        </p:blipFill>
        <p:spPr>
          <a:xfrm>
            <a:off x="3734705" y="3413498"/>
            <a:ext cx="5409295" cy="3444502"/>
          </a:xfrm>
          <a:prstGeom prst="rect">
            <a:avLst/>
          </a:prstGeom>
        </p:spPr>
      </p:pic>
    </p:spTree>
    <p:extLst>
      <p:ext uri="{BB962C8B-B14F-4D97-AF65-F5344CB8AC3E}">
        <p14:creationId xmlns:p14="http://schemas.microsoft.com/office/powerpoint/2010/main" val="354892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ítulo 4"/>
          <p:cNvSpPr txBox="1">
            <a:spLocks/>
          </p:cNvSpPr>
          <p:nvPr/>
        </p:nvSpPr>
        <p:spPr>
          <a:xfrm>
            <a:off x="685800" y="2434371"/>
            <a:ext cx="7772400" cy="1129666"/>
          </a:xfrm>
          <a:prstGeom prst="rect">
            <a:avLst/>
          </a:prstGeom>
        </p:spPr>
        <p:txBody>
          <a:bodyPr/>
          <a:lstStyle>
            <a:lvl1pPr algn="ctr" defTabSz="457200" rtl="0" eaLnBrk="1" latinLnBrk="0" hangingPunct="1">
              <a:spcBef>
                <a:spcPct val="0"/>
              </a:spcBef>
              <a:buNone/>
              <a:defRPr sz="2800" kern="1200">
                <a:solidFill>
                  <a:schemeClr val="tx1"/>
                </a:solidFill>
                <a:latin typeface="+mj-lt"/>
                <a:ea typeface="+mj-ea"/>
                <a:cs typeface="+mj-cs"/>
              </a:defRPr>
            </a:lvl1pPr>
          </a:lstStyle>
          <a:p>
            <a:r>
              <a:rPr lang="es-ES" sz="3600" dirty="0" smtClean="0">
                <a:solidFill>
                  <a:schemeClr val="tx1">
                    <a:lumMod val="65000"/>
                    <a:lumOff val="35000"/>
                  </a:schemeClr>
                </a:solidFill>
              </a:rPr>
              <a:t>¿Por qué un programa de </a:t>
            </a:r>
          </a:p>
          <a:p>
            <a:r>
              <a:rPr lang="es-ES" sz="3600" dirty="0" smtClean="0">
                <a:solidFill>
                  <a:schemeClr val="tx1">
                    <a:lumMod val="65000"/>
                    <a:lumOff val="35000"/>
                  </a:schemeClr>
                </a:solidFill>
              </a:rPr>
              <a:t>fortalezas del carácter?</a:t>
            </a:r>
            <a:endParaRPr lang="es-ES" sz="3600" dirty="0">
              <a:solidFill>
                <a:schemeClr val="tx1">
                  <a:lumMod val="65000"/>
                  <a:lumOff val="35000"/>
                </a:schemeClr>
              </a:solidFill>
            </a:endParaRPr>
          </a:p>
        </p:txBody>
      </p:sp>
    </p:spTree>
    <p:extLst>
      <p:ext uri="{BB962C8B-B14F-4D97-AF65-F5344CB8AC3E}">
        <p14:creationId xmlns:p14="http://schemas.microsoft.com/office/powerpoint/2010/main" val="18159977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Cultura: Reconocimientos y sanciones</a:t>
            </a:r>
            <a:endParaRPr lang="es-ES" dirty="0">
              <a:solidFill>
                <a:srgbClr val="000000"/>
              </a:solidFill>
            </a:endParaRPr>
          </a:p>
        </p:txBody>
      </p:sp>
      <p:pic>
        <p:nvPicPr>
          <p:cNvPr id="5" name="Imagen 4"/>
          <p:cNvPicPr>
            <a:picLocks noChangeAspect="1"/>
          </p:cNvPicPr>
          <p:nvPr/>
        </p:nvPicPr>
        <p:blipFill>
          <a:blip r:embed="rId2"/>
          <a:stretch>
            <a:fillRect/>
          </a:stretch>
        </p:blipFill>
        <p:spPr>
          <a:xfrm>
            <a:off x="658631" y="1436241"/>
            <a:ext cx="5015146" cy="4754357"/>
          </a:xfrm>
          <a:prstGeom prst="rect">
            <a:avLst/>
          </a:prstGeom>
        </p:spPr>
      </p:pic>
      <p:pic>
        <p:nvPicPr>
          <p:cNvPr id="6" name="Imagen 5"/>
          <p:cNvPicPr>
            <a:picLocks noChangeAspect="1"/>
          </p:cNvPicPr>
          <p:nvPr/>
        </p:nvPicPr>
        <p:blipFill>
          <a:blip r:embed="rId3"/>
          <a:stretch>
            <a:fillRect/>
          </a:stretch>
        </p:blipFill>
        <p:spPr>
          <a:xfrm>
            <a:off x="6016692" y="3295160"/>
            <a:ext cx="2523317" cy="2509641"/>
          </a:xfrm>
          <a:prstGeom prst="rect">
            <a:avLst/>
          </a:prstGeom>
          <a:ln>
            <a:solidFill>
              <a:srgbClr val="000000"/>
            </a:solidFill>
          </a:ln>
        </p:spPr>
      </p:pic>
    </p:spTree>
    <p:extLst>
      <p:ext uri="{BB962C8B-B14F-4D97-AF65-F5344CB8AC3E}">
        <p14:creationId xmlns:p14="http://schemas.microsoft.com/office/powerpoint/2010/main" val="35446937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Cultura: Modelos</a:t>
            </a:r>
            <a:endParaRPr lang="es-ES" dirty="0"/>
          </a:p>
        </p:txBody>
      </p:sp>
      <p:sp>
        <p:nvSpPr>
          <p:cNvPr id="3" name="Marcador de contenido 2"/>
          <p:cNvSpPr>
            <a:spLocks noGrp="1"/>
          </p:cNvSpPr>
          <p:nvPr>
            <p:ph idx="1"/>
          </p:nvPr>
        </p:nvSpPr>
        <p:spPr>
          <a:xfrm>
            <a:off x="160286" y="1173636"/>
            <a:ext cx="8983714" cy="4743553"/>
          </a:xfrm>
        </p:spPr>
        <p:txBody>
          <a:bodyPr/>
          <a:lstStyle/>
          <a:p>
            <a:pPr marL="0" indent="0" algn="ctr">
              <a:buNone/>
            </a:pPr>
            <a:endParaRPr lang="es-ES" sz="2800" i="1" dirty="0" smtClean="0"/>
          </a:p>
          <a:p>
            <a:pPr marL="0" indent="0" algn="ctr">
              <a:buNone/>
            </a:pPr>
            <a:endParaRPr lang="es-ES" sz="2800" i="1" dirty="0"/>
          </a:p>
          <a:p>
            <a:pPr marL="0" indent="0" algn="ctr">
              <a:buNone/>
            </a:pPr>
            <a:r>
              <a:rPr lang="es-ES" sz="3200" i="1" dirty="0" smtClean="0"/>
              <a:t>Los niños nunca han sido demasiado </a:t>
            </a:r>
          </a:p>
          <a:p>
            <a:pPr marL="0" indent="0" algn="ctr">
              <a:buNone/>
            </a:pPr>
            <a:r>
              <a:rPr lang="es-ES" sz="3200" i="1" dirty="0"/>
              <a:t>b</a:t>
            </a:r>
            <a:r>
              <a:rPr lang="es-ES" sz="3200" i="1" dirty="0" smtClean="0"/>
              <a:t>uenos escuchando a sus mayores, </a:t>
            </a:r>
          </a:p>
          <a:p>
            <a:pPr marL="0" indent="0" algn="ctr">
              <a:buNone/>
            </a:pPr>
            <a:r>
              <a:rPr lang="es-ES" sz="3200" i="1" dirty="0" smtClean="0"/>
              <a:t>pero nunca han fallado en imitarlos</a:t>
            </a:r>
            <a:r>
              <a:rPr lang="es-ES" sz="3200" dirty="0" smtClean="0"/>
              <a:t>.</a:t>
            </a:r>
          </a:p>
          <a:p>
            <a:pPr marL="0" indent="0" algn="ctr">
              <a:buNone/>
            </a:pPr>
            <a:endParaRPr lang="es-ES" sz="3200" dirty="0" smtClean="0"/>
          </a:p>
          <a:p>
            <a:pPr marL="0" indent="0" algn="ctr">
              <a:buNone/>
            </a:pPr>
            <a:r>
              <a:rPr lang="es-ES" sz="3200" dirty="0" smtClean="0"/>
              <a:t>James A. Baldwin.</a:t>
            </a:r>
          </a:p>
          <a:p>
            <a:pPr marL="0" indent="0">
              <a:buNone/>
            </a:pPr>
            <a:endParaRPr lang="es-ES" dirty="0" smtClean="0"/>
          </a:p>
        </p:txBody>
      </p:sp>
    </p:spTree>
    <p:extLst>
      <p:ext uri="{BB962C8B-B14F-4D97-AF65-F5344CB8AC3E}">
        <p14:creationId xmlns:p14="http://schemas.microsoft.com/office/powerpoint/2010/main" val="42770578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Cultura: Modelos</a:t>
            </a:r>
            <a:endParaRPr lang="es-ES" dirty="0">
              <a:solidFill>
                <a:srgbClr val="000000"/>
              </a:solidFill>
            </a:endParaRPr>
          </a:p>
        </p:txBody>
      </p:sp>
      <p:pic>
        <p:nvPicPr>
          <p:cNvPr id="5" name="Imagen 4" descr="Malala-Yousafza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47304"/>
            <a:ext cx="2408656" cy="3743739"/>
          </a:xfrm>
          <a:prstGeom prst="rect">
            <a:avLst/>
          </a:prstGeom>
        </p:spPr>
      </p:pic>
      <p:pic>
        <p:nvPicPr>
          <p:cNvPr id="6" name="Imagen 5"/>
          <p:cNvPicPr>
            <a:picLocks noChangeAspect="1"/>
          </p:cNvPicPr>
          <p:nvPr/>
        </p:nvPicPr>
        <p:blipFill>
          <a:blip r:embed="rId3"/>
          <a:stretch>
            <a:fillRect/>
          </a:stretch>
        </p:blipFill>
        <p:spPr>
          <a:xfrm>
            <a:off x="4303170" y="3766551"/>
            <a:ext cx="4131743" cy="2838518"/>
          </a:xfrm>
          <a:prstGeom prst="rect">
            <a:avLst/>
          </a:prstGeom>
        </p:spPr>
      </p:pic>
      <p:pic>
        <p:nvPicPr>
          <p:cNvPr id="7" name="Imagen 6" descr="Médicos sin fronter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996" y="4382256"/>
            <a:ext cx="3390347" cy="2124617"/>
          </a:xfrm>
          <a:prstGeom prst="rect">
            <a:avLst/>
          </a:prstGeom>
        </p:spPr>
      </p:pic>
      <p:pic>
        <p:nvPicPr>
          <p:cNvPr id="8" name="Imagen 7"/>
          <p:cNvPicPr>
            <a:picLocks noChangeAspect="1"/>
          </p:cNvPicPr>
          <p:nvPr/>
        </p:nvPicPr>
        <p:blipFill>
          <a:blip r:embed="rId5"/>
          <a:stretch>
            <a:fillRect/>
          </a:stretch>
        </p:blipFill>
        <p:spPr>
          <a:xfrm>
            <a:off x="3508714" y="1533217"/>
            <a:ext cx="2154765" cy="3135086"/>
          </a:xfrm>
          <a:prstGeom prst="rect">
            <a:avLst/>
          </a:prstGeom>
        </p:spPr>
      </p:pic>
      <p:pic>
        <p:nvPicPr>
          <p:cNvPr id="9" name="Imagen 8"/>
          <p:cNvPicPr>
            <a:picLocks noChangeAspect="1"/>
          </p:cNvPicPr>
          <p:nvPr/>
        </p:nvPicPr>
        <p:blipFill>
          <a:blip r:embed="rId6"/>
          <a:stretch>
            <a:fillRect/>
          </a:stretch>
        </p:blipFill>
        <p:spPr>
          <a:xfrm>
            <a:off x="6087557" y="1406672"/>
            <a:ext cx="2104009" cy="2178427"/>
          </a:xfrm>
          <a:prstGeom prst="rect">
            <a:avLst/>
          </a:prstGeom>
        </p:spPr>
      </p:pic>
    </p:spTree>
    <p:extLst>
      <p:ext uri="{BB962C8B-B14F-4D97-AF65-F5344CB8AC3E}">
        <p14:creationId xmlns:p14="http://schemas.microsoft.com/office/powerpoint/2010/main" val="16543866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Cultura: Héroes</a:t>
            </a:r>
            <a:endParaRPr lang="es-ES" dirty="0">
              <a:solidFill>
                <a:srgbClr val="000000"/>
              </a:solidFill>
            </a:endParaRPr>
          </a:p>
        </p:txBody>
      </p:sp>
      <p:pic>
        <p:nvPicPr>
          <p:cNvPr id="8" name="Marcador de contenido 7"/>
          <p:cNvPicPr>
            <a:picLocks noGrp="1" noChangeAspect="1"/>
          </p:cNvPicPr>
          <p:nvPr>
            <p:ph idx="1"/>
          </p:nvPr>
        </p:nvPicPr>
        <p:blipFill>
          <a:blip r:embed="rId2"/>
          <a:srcRect l="983" r="983"/>
          <a:stretch>
            <a:fillRect/>
          </a:stretch>
        </p:blipFill>
        <p:spPr>
          <a:xfrm>
            <a:off x="605156" y="3810642"/>
            <a:ext cx="3538619" cy="2032940"/>
          </a:xfrm>
        </p:spPr>
      </p:pic>
      <p:pic>
        <p:nvPicPr>
          <p:cNvPr id="5" name="Imagen 4"/>
          <p:cNvPicPr>
            <a:picLocks noChangeAspect="1"/>
          </p:cNvPicPr>
          <p:nvPr/>
        </p:nvPicPr>
        <p:blipFill>
          <a:blip r:embed="rId3"/>
          <a:stretch>
            <a:fillRect/>
          </a:stretch>
        </p:blipFill>
        <p:spPr>
          <a:xfrm>
            <a:off x="5156418" y="1740733"/>
            <a:ext cx="3530382" cy="1971277"/>
          </a:xfrm>
          <a:prstGeom prst="rect">
            <a:avLst/>
          </a:prstGeom>
        </p:spPr>
      </p:pic>
      <p:pic>
        <p:nvPicPr>
          <p:cNvPr id="6" name="Imagen 5"/>
          <p:cNvPicPr>
            <a:picLocks noChangeAspect="1"/>
          </p:cNvPicPr>
          <p:nvPr/>
        </p:nvPicPr>
        <p:blipFill>
          <a:blip r:embed="rId4"/>
          <a:stretch>
            <a:fillRect/>
          </a:stretch>
        </p:blipFill>
        <p:spPr>
          <a:xfrm>
            <a:off x="457200" y="1578110"/>
            <a:ext cx="4166430" cy="1638395"/>
          </a:xfrm>
          <a:prstGeom prst="rect">
            <a:avLst/>
          </a:prstGeom>
        </p:spPr>
      </p:pic>
      <p:pic>
        <p:nvPicPr>
          <p:cNvPr id="7" name="Imagen 6"/>
          <p:cNvPicPr>
            <a:picLocks noChangeAspect="1"/>
          </p:cNvPicPr>
          <p:nvPr/>
        </p:nvPicPr>
        <p:blipFill>
          <a:blip r:embed="rId5"/>
          <a:stretch>
            <a:fillRect/>
          </a:stretch>
        </p:blipFill>
        <p:spPr>
          <a:xfrm>
            <a:off x="4724486" y="4217498"/>
            <a:ext cx="3493393" cy="2032940"/>
          </a:xfrm>
          <a:prstGeom prst="rect">
            <a:avLst/>
          </a:prstGeom>
        </p:spPr>
      </p:pic>
    </p:spTree>
    <p:extLst>
      <p:ext uri="{BB962C8B-B14F-4D97-AF65-F5344CB8AC3E}">
        <p14:creationId xmlns:p14="http://schemas.microsoft.com/office/powerpoint/2010/main" val="3490390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Cultura: Ritos y celebraciones</a:t>
            </a:r>
            <a:endParaRPr lang="es-ES" dirty="0">
              <a:solidFill>
                <a:srgbClr val="000000"/>
              </a:solidFill>
            </a:endParaRPr>
          </a:p>
        </p:txBody>
      </p:sp>
      <p:pic>
        <p:nvPicPr>
          <p:cNvPr id="7" name="Marcador de contenido 6"/>
          <p:cNvPicPr>
            <a:picLocks noGrp="1" noChangeAspect="1"/>
          </p:cNvPicPr>
          <p:nvPr>
            <p:ph idx="1"/>
          </p:nvPr>
        </p:nvPicPr>
        <p:blipFill>
          <a:blip r:embed="rId3"/>
          <a:srcRect l="4828" r="4828"/>
          <a:stretch>
            <a:fillRect/>
          </a:stretch>
        </p:blipFill>
        <p:spPr>
          <a:xfrm>
            <a:off x="929940" y="1915422"/>
            <a:ext cx="3072416" cy="1770945"/>
          </a:xfrm>
        </p:spPr>
      </p:pic>
      <p:pic>
        <p:nvPicPr>
          <p:cNvPr id="5" name="Marcador de contenido 2" descr="1.JPG"/>
          <p:cNvPicPr>
            <a:picLocks noChangeAspect="1"/>
          </p:cNvPicPr>
          <p:nvPr/>
        </p:nvPicPr>
        <p:blipFill>
          <a:blip r:embed="rId4">
            <a:extLst>
              <a:ext uri="{28A0092B-C50C-407E-A947-70E740481C1C}">
                <a14:useLocalDpi xmlns:a14="http://schemas.microsoft.com/office/drawing/2010/main" val="0"/>
              </a:ext>
            </a:extLst>
          </a:blip>
          <a:srcRect t="6700" b="6700"/>
          <a:stretch>
            <a:fillRect/>
          </a:stretch>
        </p:blipFill>
        <p:spPr>
          <a:xfrm>
            <a:off x="744984" y="3937609"/>
            <a:ext cx="4135437" cy="2686050"/>
          </a:xfrm>
          <a:prstGeom prst="rect">
            <a:avLst/>
          </a:prstGeom>
        </p:spPr>
      </p:pic>
      <p:pic>
        <p:nvPicPr>
          <p:cNvPr id="3" name="Imagen 2"/>
          <p:cNvPicPr>
            <a:picLocks noChangeAspect="1"/>
          </p:cNvPicPr>
          <p:nvPr/>
        </p:nvPicPr>
        <p:blipFill>
          <a:blip r:embed="rId5"/>
          <a:stretch>
            <a:fillRect/>
          </a:stretch>
        </p:blipFill>
        <p:spPr>
          <a:xfrm>
            <a:off x="4314554" y="1518943"/>
            <a:ext cx="4584073" cy="3058617"/>
          </a:xfrm>
          <a:prstGeom prst="rect">
            <a:avLst/>
          </a:prstGeom>
        </p:spPr>
      </p:pic>
    </p:spTree>
    <p:extLst>
      <p:ext uri="{BB962C8B-B14F-4D97-AF65-F5344CB8AC3E}">
        <p14:creationId xmlns:p14="http://schemas.microsoft.com/office/powerpoint/2010/main" val="39476012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Cultura: Campañas y acciones</a:t>
            </a:r>
            <a:endParaRPr lang="es-ES" dirty="0">
              <a:solidFill>
                <a:srgbClr val="000000"/>
              </a:solidFill>
            </a:endParaRPr>
          </a:p>
        </p:txBody>
      </p:sp>
      <p:pic>
        <p:nvPicPr>
          <p:cNvPr id="5" name="Marcador de contenido 4"/>
          <p:cNvPicPr>
            <a:picLocks noGrp="1" noChangeAspect="1"/>
          </p:cNvPicPr>
          <p:nvPr>
            <p:ph idx="1"/>
          </p:nvPr>
        </p:nvPicPr>
        <p:blipFill>
          <a:blip r:embed="rId2"/>
          <a:srcRect t="3889" b="3889"/>
          <a:stretch>
            <a:fillRect/>
          </a:stretch>
        </p:blipFill>
        <p:spPr/>
      </p:pic>
    </p:spTree>
    <p:extLst>
      <p:ext uri="{BB962C8B-B14F-4D97-AF65-F5344CB8AC3E}">
        <p14:creationId xmlns:p14="http://schemas.microsoft.com/office/powerpoint/2010/main" val="32833604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Cultura: Campañas y acciones</a:t>
            </a:r>
            <a:endParaRPr lang="es-ES" dirty="0">
              <a:solidFill>
                <a:srgbClr val="000000"/>
              </a:solidFill>
            </a:endParaRPr>
          </a:p>
        </p:txBody>
      </p:sp>
      <p:pic>
        <p:nvPicPr>
          <p:cNvPr id="5" name="Marcador de contenido 4" descr="Cartel del mes 2.jpg"/>
          <p:cNvPicPr>
            <a:picLocks noGrp="1" noChangeAspect="1"/>
          </p:cNvPicPr>
          <p:nvPr>
            <p:ph idx="1"/>
          </p:nvPr>
        </p:nvPicPr>
        <p:blipFill>
          <a:blip r:embed="rId2">
            <a:extLst>
              <a:ext uri="{28A0092B-C50C-407E-A947-70E740481C1C}">
                <a14:useLocalDpi xmlns:a14="http://schemas.microsoft.com/office/drawing/2010/main" val="0"/>
              </a:ext>
            </a:extLst>
          </a:blip>
          <a:srcRect l="-92089" r="-92089"/>
          <a:stretch>
            <a:fillRect/>
          </a:stretch>
        </p:blipFill>
        <p:spPr>
          <a:xfrm>
            <a:off x="-681618" y="1227844"/>
            <a:ext cx="10422065" cy="5630155"/>
          </a:xfrm>
        </p:spPr>
      </p:pic>
    </p:spTree>
    <p:extLst>
      <p:ext uri="{BB962C8B-B14F-4D97-AF65-F5344CB8AC3E}">
        <p14:creationId xmlns:p14="http://schemas.microsoft.com/office/powerpoint/2010/main" val="2935744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solidFill>
                  <a:srgbClr val="000000"/>
                </a:solidFill>
              </a:rPr>
              <a:t>Dos vías para educar el carácter</a:t>
            </a:r>
            <a:endParaRPr lang="es-ES" dirty="0">
              <a:solidFill>
                <a:srgbClr val="000000"/>
              </a:solidFill>
            </a:endParaRPr>
          </a:p>
        </p:txBody>
      </p:sp>
      <p:graphicFrame>
        <p:nvGraphicFramePr>
          <p:cNvPr id="6" name="Marcador de contenido 4"/>
          <p:cNvGraphicFramePr>
            <a:graphicFrameLocks/>
          </p:cNvGraphicFramePr>
          <p:nvPr>
            <p:extLst>
              <p:ext uri="{D42A27DB-BD31-4B8C-83A1-F6EECF244321}">
                <p14:modId xmlns:p14="http://schemas.microsoft.com/office/powerpoint/2010/main" val="3218411365"/>
              </p:ext>
            </p:extLst>
          </p:nvPr>
        </p:nvGraphicFramePr>
        <p:xfrm>
          <a:off x="678269" y="1587334"/>
          <a:ext cx="7648562" cy="4155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92395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Instrucción: Orientación</a:t>
            </a:r>
            <a:endParaRPr lang="es-ES" dirty="0">
              <a:solidFill>
                <a:srgbClr val="000000"/>
              </a:solidFill>
            </a:endParaRPr>
          </a:p>
        </p:txBody>
      </p:sp>
      <p:pic>
        <p:nvPicPr>
          <p:cNvPr id="5" name="Marcador de contenido 4"/>
          <p:cNvPicPr>
            <a:picLocks noGrp="1" noChangeAspect="1"/>
          </p:cNvPicPr>
          <p:nvPr>
            <p:ph idx="1"/>
          </p:nvPr>
        </p:nvPicPr>
        <p:blipFill rotWithShape="1">
          <a:blip r:embed="rId2"/>
          <a:srcRect l="-2157" r="-2303"/>
          <a:stretch/>
        </p:blipFill>
        <p:spPr>
          <a:xfrm>
            <a:off x="2669781" y="1527286"/>
            <a:ext cx="3809850" cy="4743553"/>
          </a:xfrm>
          <a:ln>
            <a:solidFill>
              <a:schemeClr val="tx1"/>
            </a:solidFill>
          </a:ln>
        </p:spPr>
      </p:pic>
    </p:spTree>
    <p:extLst>
      <p:ext uri="{BB962C8B-B14F-4D97-AF65-F5344CB8AC3E}">
        <p14:creationId xmlns:p14="http://schemas.microsoft.com/office/powerpoint/2010/main" val="10355671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Instrucción: Religión y pastoral</a:t>
            </a:r>
            <a:endParaRPr lang="es-ES" dirty="0">
              <a:solidFill>
                <a:srgbClr val="000000"/>
              </a:solidFill>
            </a:endParaRPr>
          </a:p>
        </p:txBody>
      </p:sp>
      <p:pic>
        <p:nvPicPr>
          <p:cNvPr id="3" name="Imagen 2"/>
          <p:cNvPicPr>
            <a:picLocks noChangeAspect="1"/>
          </p:cNvPicPr>
          <p:nvPr/>
        </p:nvPicPr>
        <p:blipFill>
          <a:blip r:embed="rId2"/>
          <a:stretch>
            <a:fillRect/>
          </a:stretch>
        </p:blipFill>
        <p:spPr>
          <a:xfrm>
            <a:off x="1473200" y="1721392"/>
            <a:ext cx="6197600" cy="4152900"/>
          </a:xfrm>
          <a:prstGeom prst="rect">
            <a:avLst/>
          </a:prstGeom>
        </p:spPr>
      </p:pic>
    </p:spTree>
    <p:extLst>
      <p:ext uri="{BB962C8B-B14F-4D97-AF65-F5344CB8AC3E}">
        <p14:creationId xmlns:p14="http://schemas.microsoft.com/office/powerpoint/2010/main" val="15925588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1. </a:t>
            </a:r>
            <a:r>
              <a:rPr lang="es-ES" dirty="0"/>
              <a:t>F</a:t>
            </a:r>
            <a:r>
              <a:rPr lang="es-ES" dirty="0" smtClean="0"/>
              <a:t>actores no académicos</a:t>
            </a:r>
            <a:endParaRPr lang="es-ES" dirty="0"/>
          </a:p>
        </p:txBody>
      </p:sp>
      <p:pic>
        <p:nvPicPr>
          <p:cNvPr id="13" name="Imagen 12"/>
          <p:cNvPicPr>
            <a:picLocks noChangeAspect="1"/>
          </p:cNvPicPr>
          <p:nvPr/>
        </p:nvPicPr>
        <p:blipFill>
          <a:blip r:embed="rId3"/>
          <a:stretch>
            <a:fillRect/>
          </a:stretch>
        </p:blipFill>
        <p:spPr>
          <a:xfrm>
            <a:off x="4252619" y="3602868"/>
            <a:ext cx="4779567" cy="3168477"/>
          </a:xfrm>
          <a:prstGeom prst="rect">
            <a:avLst/>
          </a:prstGeom>
        </p:spPr>
      </p:pic>
      <p:grpSp>
        <p:nvGrpSpPr>
          <p:cNvPr id="14" name="Agrupar 13"/>
          <p:cNvGrpSpPr/>
          <p:nvPr/>
        </p:nvGrpSpPr>
        <p:grpSpPr>
          <a:xfrm>
            <a:off x="4329160" y="1238959"/>
            <a:ext cx="4319211" cy="2284117"/>
            <a:chOff x="4603618" y="4274705"/>
            <a:chExt cx="4372941" cy="2307781"/>
          </a:xfrm>
        </p:grpSpPr>
        <p:pic>
          <p:nvPicPr>
            <p:cNvPr id="15" name="Imagen 14"/>
            <p:cNvPicPr>
              <a:picLocks noChangeAspect="1"/>
            </p:cNvPicPr>
            <p:nvPr/>
          </p:nvPicPr>
          <p:blipFill>
            <a:blip r:embed="rId4"/>
            <a:stretch>
              <a:fillRect/>
            </a:stretch>
          </p:blipFill>
          <p:spPr>
            <a:xfrm>
              <a:off x="4603618" y="4274705"/>
              <a:ext cx="2307781" cy="2307781"/>
            </a:xfrm>
            <a:prstGeom prst="rect">
              <a:avLst/>
            </a:prstGeom>
            <a:ln>
              <a:solidFill>
                <a:srgbClr val="000000"/>
              </a:solidFill>
            </a:ln>
          </p:spPr>
        </p:pic>
        <p:sp>
          <p:nvSpPr>
            <p:cNvPr id="16" name="CuadroTexto 15"/>
            <p:cNvSpPr txBox="1"/>
            <p:nvPr/>
          </p:nvSpPr>
          <p:spPr>
            <a:xfrm>
              <a:off x="6911399" y="4322466"/>
              <a:ext cx="2065160" cy="1337150"/>
            </a:xfrm>
            <a:prstGeom prst="rect">
              <a:avLst/>
            </a:prstGeom>
            <a:noFill/>
          </p:spPr>
          <p:txBody>
            <a:bodyPr wrap="square" rtlCol="0">
              <a:spAutoFit/>
            </a:bodyPr>
            <a:lstStyle/>
            <a:p>
              <a:r>
                <a:rPr lang="es-ES" sz="2000" dirty="0" smtClean="0"/>
                <a:t>James Heckman</a:t>
              </a:r>
            </a:p>
            <a:p>
              <a:r>
                <a:rPr lang="es-ES" sz="2000" dirty="0" smtClean="0"/>
                <a:t>Economista</a:t>
              </a:r>
            </a:p>
            <a:p>
              <a:r>
                <a:rPr lang="es-ES" sz="2000" dirty="0" smtClean="0"/>
                <a:t>Premio Nobel de economía 2000</a:t>
              </a:r>
              <a:endParaRPr lang="es-ES" sz="2000" dirty="0"/>
            </a:p>
          </p:txBody>
        </p:sp>
      </p:grpSp>
      <p:pic>
        <p:nvPicPr>
          <p:cNvPr id="17" name="Imagen 16"/>
          <p:cNvPicPr>
            <a:picLocks noChangeAspect="1"/>
          </p:cNvPicPr>
          <p:nvPr/>
        </p:nvPicPr>
        <p:blipFill>
          <a:blip r:embed="rId5"/>
          <a:stretch>
            <a:fillRect/>
          </a:stretch>
        </p:blipFill>
        <p:spPr>
          <a:xfrm>
            <a:off x="457201" y="1591655"/>
            <a:ext cx="3588315" cy="4564468"/>
          </a:xfrm>
          <a:prstGeom prst="rect">
            <a:avLst/>
          </a:prstGeom>
          <a:ln>
            <a:solidFill>
              <a:srgbClr val="000000"/>
            </a:solidFill>
          </a:ln>
        </p:spPr>
      </p:pic>
    </p:spTree>
    <p:extLst>
      <p:ext uri="{BB962C8B-B14F-4D97-AF65-F5344CB8AC3E}">
        <p14:creationId xmlns:p14="http://schemas.microsoft.com/office/powerpoint/2010/main" val="1769852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Instrucción: Asignaturas</a:t>
            </a:r>
            <a:endParaRPr lang="es-ES" dirty="0">
              <a:solidFill>
                <a:srgbClr val="000000"/>
              </a:solidFill>
            </a:endParaRPr>
          </a:p>
        </p:txBody>
      </p:sp>
      <p:pic>
        <p:nvPicPr>
          <p:cNvPr id="5" name="Marcador de contenido 3" descr="cosmo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11" y="1286665"/>
            <a:ext cx="7974384" cy="4983990"/>
          </a:xfrm>
          <a:prstGeom prst="rect">
            <a:avLst/>
          </a:prstGeom>
        </p:spPr>
      </p:pic>
    </p:spTree>
    <p:extLst>
      <p:ext uri="{BB962C8B-B14F-4D97-AF65-F5344CB8AC3E}">
        <p14:creationId xmlns:p14="http://schemas.microsoft.com/office/powerpoint/2010/main" val="32276381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Instrucción: Asignaturas</a:t>
            </a:r>
            <a:endParaRPr lang="es-ES" dirty="0">
              <a:solidFill>
                <a:srgbClr val="000000"/>
              </a:solidFill>
            </a:endParaRPr>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2"/>
          <a:stretch>
            <a:fillRect/>
          </a:stretch>
        </p:blipFill>
        <p:spPr>
          <a:xfrm>
            <a:off x="457201" y="1311739"/>
            <a:ext cx="3930539" cy="5098604"/>
          </a:xfrm>
          <a:prstGeom prst="rect">
            <a:avLst/>
          </a:prstGeom>
          <a:ln>
            <a:solidFill>
              <a:srgbClr val="000000"/>
            </a:solidFill>
          </a:ln>
        </p:spPr>
      </p:pic>
      <p:pic>
        <p:nvPicPr>
          <p:cNvPr id="6" name="Imagen 5"/>
          <p:cNvPicPr>
            <a:picLocks noChangeAspect="1"/>
          </p:cNvPicPr>
          <p:nvPr/>
        </p:nvPicPr>
        <p:blipFill>
          <a:blip r:embed="rId3"/>
          <a:stretch>
            <a:fillRect/>
          </a:stretch>
        </p:blipFill>
        <p:spPr>
          <a:xfrm>
            <a:off x="4548251" y="1322149"/>
            <a:ext cx="3904776" cy="5062824"/>
          </a:xfrm>
          <a:prstGeom prst="rect">
            <a:avLst/>
          </a:prstGeom>
          <a:ln>
            <a:solidFill>
              <a:srgbClr val="000000"/>
            </a:solidFill>
          </a:ln>
        </p:spPr>
      </p:pic>
    </p:spTree>
    <p:extLst>
      <p:ext uri="{BB962C8B-B14F-4D97-AF65-F5344CB8AC3E}">
        <p14:creationId xmlns:p14="http://schemas.microsoft.com/office/powerpoint/2010/main" val="42689972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solidFill>
                  <a:srgbClr val="000000"/>
                </a:solidFill>
              </a:rPr>
              <a:t>Dos vías para educar el carácter</a:t>
            </a:r>
            <a:endParaRPr lang="es-ES" dirty="0">
              <a:solidFill>
                <a:srgbClr val="000000"/>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425552319"/>
              </p:ext>
            </p:extLst>
          </p:nvPr>
        </p:nvGraphicFramePr>
        <p:xfrm>
          <a:off x="1713971" y="909113"/>
          <a:ext cx="5363275" cy="6155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868954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00"/>
                </a:solidFill>
              </a:rPr>
              <a:t>Implementación</a:t>
            </a:r>
            <a:endParaRPr lang="es-ES" dirty="0">
              <a:solidFill>
                <a:srgbClr val="000000"/>
              </a:solidFill>
            </a:endParaRPr>
          </a:p>
        </p:txBody>
      </p:sp>
      <p:pic>
        <p:nvPicPr>
          <p:cNvPr id="5" name="Marcador de contenido 4" descr="image3.JPG"/>
          <p:cNvPicPr>
            <a:picLocks noGrp="1" noChangeAspect="1"/>
          </p:cNvPicPr>
          <p:nvPr>
            <p:ph idx="1"/>
          </p:nvPr>
        </p:nvPicPr>
        <p:blipFill>
          <a:blip r:embed="rId3">
            <a:extLst>
              <a:ext uri="{28A0092B-C50C-407E-A947-70E740481C1C}">
                <a14:useLocalDpi xmlns:a14="http://schemas.microsoft.com/office/drawing/2010/main" val="0"/>
              </a:ext>
            </a:extLst>
          </a:blip>
          <a:srcRect t="11574" b="11574"/>
          <a:stretch>
            <a:fillRect/>
          </a:stretch>
        </p:blipFill>
        <p:spPr>
          <a:xfrm>
            <a:off x="457200" y="1382611"/>
            <a:ext cx="5098831" cy="2938973"/>
          </a:xfrm>
        </p:spPr>
      </p:pic>
      <p:pic>
        <p:nvPicPr>
          <p:cNvPr id="6" name="Marcador de contenido 4" descr="IMG_3897-1.JPG"/>
          <p:cNvPicPr>
            <a:picLocks noChangeAspect="1"/>
          </p:cNvPicPr>
          <p:nvPr/>
        </p:nvPicPr>
        <p:blipFill>
          <a:blip r:embed="rId4">
            <a:extLst>
              <a:ext uri="{28A0092B-C50C-407E-A947-70E740481C1C}">
                <a14:useLocalDpi xmlns:a14="http://schemas.microsoft.com/office/drawing/2010/main" val="0"/>
              </a:ext>
            </a:extLst>
          </a:blip>
          <a:srcRect t="11574" b="11574"/>
          <a:stretch>
            <a:fillRect/>
          </a:stretch>
        </p:blipFill>
        <p:spPr>
          <a:xfrm rot="10800000">
            <a:off x="3679968" y="3240217"/>
            <a:ext cx="5006832" cy="2885945"/>
          </a:xfrm>
          <a:prstGeom prst="rect">
            <a:avLst/>
          </a:prstGeom>
        </p:spPr>
      </p:pic>
    </p:spTree>
    <p:extLst>
      <p:ext uri="{BB962C8B-B14F-4D97-AF65-F5344CB8AC3E}">
        <p14:creationId xmlns:p14="http://schemas.microsoft.com/office/powerpoint/2010/main" val="88548354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5" name="Marcador de contenido 4"/>
          <p:cNvPicPr>
            <a:picLocks noGrp="1" noChangeAspect="1"/>
          </p:cNvPicPr>
          <p:nvPr>
            <p:ph idx="1"/>
          </p:nvPr>
        </p:nvPicPr>
        <p:blipFill>
          <a:blip r:embed="rId2"/>
          <a:srcRect l="12548" r="12548"/>
          <a:stretch>
            <a:fillRect/>
          </a:stretch>
        </p:blipFill>
        <p:spPr>
          <a:xfrm>
            <a:off x="0" y="-147948"/>
            <a:ext cx="9158431" cy="5443220"/>
          </a:xfrm>
        </p:spPr>
      </p:pic>
      <p:sp>
        <p:nvSpPr>
          <p:cNvPr id="6" name="Rectángulo 5"/>
          <p:cNvSpPr/>
          <p:nvPr/>
        </p:nvSpPr>
        <p:spPr>
          <a:xfrm>
            <a:off x="-1" y="5151045"/>
            <a:ext cx="9158431" cy="1723549"/>
          </a:xfrm>
          <a:prstGeom prst="rect">
            <a:avLst/>
          </a:prstGeom>
          <a:solidFill>
            <a:schemeClr val="tx1">
              <a:lumMod val="85000"/>
              <a:lumOff val="15000"/>
            </a:schemeClr>
          </a:solidFill>
          <a:ln>
            <a:solidFill>
              <a:schemeClr val="tx1">
                <a:lumMod val="95000"/>
                <a:lumOff val="5000"/>
              </a:schemeClr>
            </a:solidFill>
          </a:ln>
        </p:spPr>
        <p:txBody>
          <a:bodyPr wrap="square">
            <a:spAutoFit/>
          </a:bodyPr>
          <a:lstStyle/>
          <a:p>
            <a:pPr algn="ctr"/>
            <a:endParaRPr lang="es-ES" b="1" dirty="0">
              <a:solidFill>
                <a:srgbClr val="EC9F1B"/>
              </a:solidFill>
              <a:hlinkClick r:id="rId3"/>
            </a:endParaRPr>
          </a:p>
          <a:p>
            <a:pPr algn="ctr"/>
            <a:r>
              <a:rPr lang="es-ES" sz="4400" b="1" dirty="0" smtClean="0">
                <a:solidFill>
                  <a:srgbClr val="EC9F1B"/>
                </a:solidFill>
                <a:hlinkClick r:id="rId3"/>
              </a:rPr>
              <a:t>www.soyastoreca.cl</a:t>
            </a:r>
            <a:endParaRPr lang="es-ES" sz="4400" b="1" dirty="0" smtClean="0">
              <a:solidFill>
                <a:srgbClr val="EC9F1B"/>
              </a:solidFill>
            </a:endParaRPr>
          </a:p>
          <a:p>
            <a:pPr algn="ctr"/>
            <a:endParaRPr lang="es-ES" sz="4400" b="1" dirty="0" smtClean="0">
              <a:solidFill>
                <a:srgbClr val="EC9F1B"/>
              </a:solidFill>
            </a:endParaRPr>
          </a:p>
        </p:txBody>
      </p:sp>
    </p:spTree>
    <p:extLst>
      <p:ext uri="{BB962C8B-B14F-4D97-AF65-F5344CB8AC3E}">
        <p14:creationId xmlns:p14="http://schemas.microsoft.com/office/powerpoint/2010/main" val="1603069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CB912"/>
        </a:solidFill>
        <a:effectLst/>
      </p:bgPr>
    </p:bg>
    <p:spTree>
      <p:nvGrpSpPr>
        <p:cNvPr id="1" name=""/>
        <p:cNvGrpSpPr/>
        <p:nvPr/>
      </p:nvGrpSpPr>
      <p:grpSpPr>
        <a:xfrm>
          <a:off x="0" y="0"/>
          <a:ext cx="0" cy="0"/>
          <a:chOff x="0" y="0"/>
          <a:chExt cx="0" cy="0"/>
        </a:xfrm>
      </p:grpSpPr>
      <p:sp>
        <p:nvSpPr>
          <p:cNvPr id="3" name="Título 4"/>
          <p:cNvSpPr txBox="1">
            <a:spLocks/>
          </p:cNvSpPr>
          <p:nvPr/>
        </p:nvSpPr>
        <p:spPr>
          <a:xfrm>
            <a:off x="685800" y="2408747"/>
            <a:ext cx="7772400" cy="1129666"/>
          </a:xfrm>
          <a:prstGeom prst="rect">
            <a:avLst/>
          </a:prstGeom>
        </p:spPr>
        <p:txBody>
          <a:bodyPr/>
          <a:lstStyle>
            <a:lvl1pPr algn="ctr" defTabSz="457200" rtl="0" eaLnBrk="1" latinLnBrk="0" hangingPunct="1">
              <a:spcBef>
                <a:spcPct val="0"/>
              </a:spcBef>
              <a:buNone/>
              <a:defRPr sz="2800" kern="1200">
                <a:solidFill>
                  <a:schemeClr val="tx1"/>
                </a:solidFill>
                <a:latin typeface="+mj-lt"/>
                <a:ea typeface="+mj-ea"/>
                <a:cs typeface="+mj-cs"/>
              </a:defRPr>
            </a:lvl1pPr>
          </a:lstStyle>
          <a:p>
            <a:endParaRPr lang="es-ES" sz="3600" dirty="0" smtClean="0">
              <a:solidFill>
                <a:schemeClr val="tx1">
                  <a:lumMod val="65000"/>
                  <a:lumOff val="35000"/>
                </a:schemeClr>
              </a:solidFill>
            </a:endParaRPr>
          </a:p>
          <a:p>
            <a:r>
              <a:rPr lang="es-ES" sz="3600" dirty="0" smtClean="0">
                <a:solidFill>
                  <a:schemeClr val="tx1">
                    <a:lumMod val="65000"/>
                    <a:lumOff val="35000"/>
                  </a:schemeClr>
                </a:solidFill>
              </a:rPr>
              <a:t>Gracias</a:t>
            </a:r>
            <a:endParaRPr lang="es-ES" sz="3600" dirty="0">
              <a:solidFill>
                <a:schemeClr val="tx1">
                  <a:lumMod val="65000"/>
                  <a:lumOff val="35000"/>
                </a:schemeClr>
              </a:solidFill>
            </a:endParaRPr>
          </a:p>
        </p:txBody>
      </p:sp>
    </p:spTree>
    <p:extLst>
      <p:ext uri="{BB962C8B-B14F-4D97-AF65-F5344CB8AC3E}">
        <p14:creationId xmlns:p14="http://schemas.microsoft.com/office/powerpoint/2010/main" val="122600176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idx="1"/>
          </p:nvPr>
        </p:nvPicPr>
        <p:blipFill>
          <a:blip r:embed="rId3"/>
          <a:srcRect t="6906" b="6906"/>
          <a:stretch>
            <a:fillRect/>
          </a:stretch>
        </p:blipFill>
        <p:spPr>
          <a:xfrm>
            <a:off x="-80388" y="912236"/>
            <a:ext cx="9272619" cy="5270614"/>
          </a:xfrm>
        </p:spPr>
      </p:pic>
    </p:spTree>
    <p:extLst>
      <p:ext uri="{BB962C8B-B14F-4D97-AF65-F5344CB8AC3E}">
        <p14:creationId xmlns:p14="http://schemas.microsoft.com/office/powerpoint/2010/main" val="745811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rcRect l="-31504" r="-31504"/>
          <a:stretch>
            <a:fillRect/>
          </a:stretch>
        </p:blipFill>
        <p:spPr/>
      </p:pic>
    </p:spTree>
    <p:extLst>
      <p:ext uri="{BB962C8B-B14F-4D97-AF65-F5344CB8AC3E}">
        <p14:creationId xmlns:p14="http://schemas.microsoft.com/office/powerpoint/2010/main" val="1334631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1. Factores no académicos</a:t>
            </a:r>
          </a:p>
        </p:txBody>
      </p:sp>
      <p:grpSp>
        <p:nvGrpSpPr>
          <p:cNvPr id="15" name="Agrupar 14"/>
          <p:cNvGrpSpPr/>
          <p:nvPr/>
        </p:nvGrpSpPr>
        <p:grpSpPr>
          <a:xfrm>
            <a:off x="457202" y="4149635"/>
            <a:ext cx="3839719" cy="2485261"/>
            <a:chOff x="457200" y="4048569"/>
            <a:chExt cx="4366947" cy="2628900"/>
          </a:xfrm>
        </p:grpSpPr>
        <p:pic>
          <p:nvPicPr>
            <p:cNvPr id="11" name="Imagen 10"/>
            <p:cNvPicPr>
              <a:picLocks noChangeAspect="1"/>
            </p:cNvPicPr>
            <p:nvPr/>
          </p:nvPicPr>
          <p:blipFill>
            <a:blip r:embed="rId3"/>
            <a:stretch>
              <a:fillRect/>
            </a:stretch>
          </p:blipFill>
          <p:spPr>
            <a:xfrm>
              <a:off x="457200" y="4048569"/>
              <a:ext cx="3352800" cy="2628900"/>
            </a:xfrm>
            <a:prstGeom prst="rect">
              <a:avLst/>
            </a:prstGeom>
          </p:spPr>
        </p:pic>
        <p:pic>
          <p:nvPicPr>
            <p:cNvPr id="12" name="Imagen 11"/>
            <p:cNvPicPr>
              <a:picLocks noChangeAspect="1"/>
            </p:cNvPicPr>
            <p:nvPr/>
          </p:nvPicPr>
          <p:blipFill>
            <a:blip r:embed="rId4"/>
            <a:stretch>
              <a:fillRect/>
            </a:stretch>
          </p:blipFill>
          <p:spPr>
            <a:xfrm>
              <a:off x="3096651" y="4048569"/>
              <a:ext cx="1727496" cy="2628900"/>
            </a:xfrm>
            <a:prstGeom prst="rect">
              <a:avLst/>
            </a:prstGeom>
          </p:spPr>
        </p:pic>
      </p:grpSp>
      <p:grpSp>
        <p:nvGrpSpPr>
          <p:cNvPr id="14" name="Agrupar 13"/>
          <p:cNvGrpSpPr/>
          <p:nvPr/>
        </p:nvGrpSpPr>
        <p:grpSpPr>
          <a:xfrm>
            <a:off x="457202" y="1363191"/>
            <a:ext cx="3839719" cy="2599930"/>
            <a:chOff x="457200" y="1336954"/>
            <a:chExt cx="3999620" cy="2599930"/>
          </a:xfrm>
        </p:grpSpPr>
        <p:pic>
          <p:nvPicPr>
            <p:cNvPr id="10" name="Imagen 9"/>
            <p:cNvPicPr>
              <a:picLocks noChangeAspect="1"/>
            </p:cNvPicPr>
            <p:nvPr/>
          </p:nvPicPr>
          <p:blipFill>
            <a:blip r:embed="rId5"/>
            <a:stretch>
              <a:fillRect/>
            </a:stretch>
          </p:blipFill>
          <p:spPr>
            <a:xfrm>
              <a:off x="457200" y="1336954"/>
              <a:ext cx="2339472" cy="2599930"/>
            </a:xfrm>
            <a:prstGeom prst="rect">
              <a:avLst/>
            </a:prstGeom>
          </p:spPr>
        </p:pic>
        <p:pic>
          <p:nvPicPr>
            <p:cNvPr id="13" name="Imagen 12"/>
            <p:cNvPicPr>
              <a:picLocks noChangeAspect="1"/>
            </p:cNvPicPr>
            <p:nvPr/>
          </p:nvPicPr>
          <p:blipFill>
            <a:blip r:embed="rId6"/>
            <a:stretch>
              <a:fillRect/>
            </a:stretch>
          </p:blipFill>
          <p:spPr>
            <a:xfrm>
              <a:off x="2721073" y="1337876"/>
              <a:ext cx="1735747" cy="2599008"/>
            </a:xfrm>
            <a:prstGeom prst="rect">
              <a:avLst/>
            </a:prstGeom>
          </p:spPr>
        </p:pic>
      </p:grpSp>
      <p:pic>
        <p:nvPicPr>
          <p:cNvPr id="17" name="Marcador de contenido 4"/>
          <p:cNvPicPr>
            <a:picLocks noGrp="1" noChangeAspect="1"/>
          </p:cNvPicPr>
          <p:nvPr>
            <p:ph idx="1"/>
          </p:nvPr>
        </p:nvPicPr>
        <p:blipFill rotWithShape="1">
          <a:blip r:embed="rId7"/>
          <a:srcRect l="63" r="-346"/>
          <a:stretch/>
        </p:blipFill>
        <p:spPr>
          <a:xfrm>
            <a:off x="5124367" y="1591344"/>
            <a:ext cx="3158812" cy="4743553"/>
          </a:xfrm>
        </p:spPr>
      </p:pic>
    </p:spTree>
    <p:extLst>
      <p:ext uri="{BB962C8B-B14F-4D97-AF65-F5344CB8AC3E}">
        <p14:creationId xmlns:p14="http://schemas.microsoft.com/office/powerpoint/2010/main" val="1661916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2. Identidad y pertenencia</a:t>
            </a:r>
            <a:endParaRPr lang="es-ES" dirty="0"/>
          </a:p>
        </p:txBody>
      </p:sp>
      <p:pic>
        <p:nvPicPr>
          <p:cNvPr id="5" name="Marcador de contenido 4"/>
          <p:cNvPicPr>
            <a:picLocks noGrp="1" noChangeAspect="1"/>
          </p:cNvPicPr>
          <p:nvPr>
            <p:ph idx="1"/>
          </p:nvPr>
        </p:nvPicPr>
        <p:blipFill>
          <a:blip r:embed="rId3"/>
          <a:srcRect t="-20221" b="-20221"/>
          <a:stretch>
            <a:fillRect/>
          </a:stretch>
        </p:blipFill>
        <p:spPr/>
      </p:pic>
    </p:spTree>
    <p:extLst>
      <p:ext uri="{BB962C8B-B14F-4D97-AF65-F5344CB8AC3E}">
        <p14:creationId xmlns:p14="http://schemas.microsoft.com/office/powerpoint/2010/main" val="29916236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smtClean="0"/>
              <a:t>2. Identidad y pertenencia</a:t>
            </a:r>
            <a:endParaRPr lang="es-ES" dirty="0"/>
          </a:p>
        </p:txBody>
      </p:sp>
      <p:pic>
        <p:nvPicPr>
          <p:cNvPr id="6" name="Imagen 5"/>
          <p:cNvPicPr>
            <a:picLocks noChangeAspect="1"/>
          </p:cNvPicPr>
          <p:nvPr/>
        </p:nvPicPr>
        <p:blipFill>
          <a:blip r:embed="rId3"/>
          <a:stretch>
            <a:fillRect/>
          </a:stretch>
        </p:blipFill>
        <p:spPr>
          <a:xfrm>
            <a:off x="2445500" y="1396778"/>
            <a:ext cx="3725444" cy="4800700"/>
          </a:xfrm>
          <a:prstGeom prst="rect">
            <a:avLst/>
          </a:prstGeom>
        </p:spPr>
      </p:pic>
    </p:spTree>
    <p:extLst>
      <p:ext uri="{BB962C8B-B14F-4D97-AF65-F5344CB8AC3E}">
        <p14:creationId xmlns:p14="http://schemas.microsoft.com/office/powerpoint/2010/main" val="35285737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CuadroTexto 2"/>
          <p:cNvSpPr txBox="1">
            <a:spLocks noChangeArrowheads="1"/>
          </p:cNvSpPr>
          <p:nvPr/>
        </p:nvSpPr>
        <p:spPr bwMode="auto">
          <a:xfrm>
            <a:off x="1798637" y="6138422"/>
            <a:ext cx="6888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sym typeface="Helvetica" charset="0"/>
              </a:defRPr>
            </a:lvl1pPr>
            <a:lvl2pPr marL="742950" indent="-285750" eaLnBrk="0" hangingPunct="0">
              <a:defRPr sz="2400">
                <a:solidFill>
                  <a:schemeClr val="tx1"/>
                </a:solidFill>
                <a:latin typeface="Helvetica" charset="0"/>
                <a:ea typeface="ＭＳ Ｐゴシック" charset="0"/>
                <a:sym typeface="Helvetica" charset="0"/>
              </a:defRPr>
            </a:lvl2pPr>
            <a:lvl3pPr marL="1143000" indent="-228600" eaLnBrk="0" hangingPunct="0">
              <a:defRPr sz="2400">
                <a:solidFill>
                  <a:schemeClr val="tx1"/>
                </a:solidFill>
                <a:latin typeface="Helvetica" charset="0"/>
                <a:ea typeface="ＭＳ Ｐゴシック" charset="0"/>
                <a:sym typeface="Helvetica" charset="0"/>
              </a:defRPr>
            </a:lvl3pPr>
            <a:lvl4pPr marL="1600200" indent="-228600" eaLnBrk="0" hangingPunct="0">
              <a:defRPr sz="2400">
                <a:solidFill>
                  <a:schemeClr val="tx1"/>
                </a:solidFill>
                <a:latin typeface="Helvetica" charset="0"/>
                <a:ea typeface="ＭＳ Ｐゴシック" charset="0"/>
                <a:sym typeface="Helvetica" charset="0"/>
              </a:defRPr>
            </a:lvl4pPr>
            <a:lvl5pPr marL="2057400" indent="-228600" eaLnBrk="0" hangingPunct="0">
              <a:defRPr sz="2400">
                <a:solidFill>
                  <a:schemeClr val="tx1"/>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9pPr>
          </a:lstStyle>
          <a:p>
            <a:pPr algn="r" eaLnBrk="1" hangingPunct="1"/>
            <a:r>
              <a:rPr lang="es-CL" sz="1600" dirty="0" smtClean="0">
                <a:solidFill>
                  <a:srgbClr val="000000"/>
                </a:solidFill>
              </a:rPr>
              <a:t>Soy respetuoso: sigo </a:t>
            </a:r>
            <a:r>
              <a:rPr lang="es-CL" sz="1600" dirty="0">
                <a:solidFill>
                  <a:srgbClr val="000000"/>
                </a:solidFill>
              </a:rPr>
              <a:t>al que habla.</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165" y="1558090"/>
            <a:ext cx="2732087" cy="4382335"/>
          </a:xfrm>
          <a:prstGeom prst="rect">
            <a:avLst/>
          </a:prstGeom>
          <a:ln w="57150">
            <a:solidFill>
              <a:schemeClr val="bg1">
                <a:lumMod val="50000"/>
              </a:schemeClr>
            </a:solidFill>
          </a:ln>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739" y="1558090"/>
            <a:ext cx="2732087" cy="4404560"/>
          </a:xfrm>
          <a:prstGeom prst="rect">
            <a:avLst/>
          </a:prstGeom>
          <a:ln w="57150">
            <a:solidFill>
              <a:schemeClr val="bg1">
                <a:lumMod val="50000"/>
              </a:schemeClr>
            </a:solidFill>
          </a:ln>
        </p:spPr>
      </p:pic>
      <p:pic>
        <p:nvPicPr>
          <p:cNvPr id="8" name="Picture 2" descr="F:\Pasantia EEUU\IMG_94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9814" y="1558091"/>
            <a:ext cx="2724151" cy="4436309"/>
          </a:xfrm>
          <a:prstGeom prst="rect">
            <a:avLst/>
          </a:prstGeom>
          <a:noFill/>
          <a:ln w="571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p:txBody>
          <a:bodyPr>
            <a:normAutofit/>
          </a:bodyPr>
          <a:lstStyle/>
          <a:p>
            <a:r>
              <a:rPr lang="es-ES" dirty="0"/>
              <a:t>3. Esfuerzos coordinados </a:t>
            </a:r>
          </a:p>
        </p:txBody>
      </p:sp>
      <p:pic>
        <p:nvPicPr>
          <p:cNvPr id="9" name="Picture 2" descr="Soy Astoreca Logo"/>
          <p:cNvPicPr>
            <a:picLocks noChangeAspect="1" noChangeArrowheads="1"/>
          </p:cNvPicPr>
          <p:nvPr/>
        </p:nvPicPr>
        <p:blipFill rotWithShape="1">
          <a:blip r:embed="rId5">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435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11557" y="1613314"/>
            <a:ext cx="6697056" cy="4292886"/>
          </a:xfrm>
          <a:prstGeom prst="rect">
            <a:avLst/>
          </a:prstGeom>
          <a:ln>
            <a:noFill/>
          </a:ln>
          <a:effectLst>
            <a:outerShdw blurRad="292100" dist="139700" dir="2700000" algn="tl" rotWithShape="0">
              <a:srgbClr val="333333">
                <a:alpha val="65000"/>
              </a:srgbClr>
            </a:outerShdw>
          </a:effectLst>
        </p:spPr>
      </p:pic>
      <p:sp>
        <p:nvSpPr>
          <p:cNvPr id="5" name="CuadroTexto 2"/>
          <p:cNvSpPr txBox="1">
            <a:spLocks noChangeArrowheads="1"/>
          </p:cNvSpPr>
          <p:nvPr/>
        </p:nvSpPr>
        <p:spPr bwMode="auto">
          <a:xfrm>
            <a:off x="1798637" y="6127750"/>
            <a:ext cx="6888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sym typeface="Helvetica" charset="0"/>
              </a:defRPr>
            </a:lvl1pPr>
            <a:lvl2pPr marL="742950" indent="-285750" eaLnBrk="0" hangingPunct="0">
              <a:defRPr sz="2400">
                <a:solidFill>
                  <a:schemeClr val="tx1"/>
                </a:solidFill>
                <a:latin typeface="Helvetica" charset="0"/>
                <a:ea typeface="ＭＳ Ｐゴシック" charset="0"/>
                <a:sym typeface="Helvetica" charset="0"/>
              </a:defRPr>
            </a:lvl2pPr>
            <a:lvl3pPr marL="1143000" indent="-228600" eaLnBrk="0" hangingPunct="0">
              <a:defRPr sz="2400">
                <a:solidFill>
                  <a:schemeClr val="tx1"/>
                </a:solidFill>
                <a:latin typeface="Helvetica" charset="0"/>
                <a:ea typeface="ＭＳ Ｐゴシック" charset="0"/>
                <a:sym typeface="Helvetica" charset="0"/>
              </a:defRPr>
            </a:lvl3pPr>
            <a:lvl4pPr marL="1600200" indent="-228600" eaLnBrk="0" hangingPunct="0">
              <a:defRPr sz="2400">
                <a:solidFill>
                  <a:schemeClr val="tx1"/>
                </a:solidFill>
                <a:latin typeface="Helvetica" charset="0"/>
                <a:ea typeface="ＭＳ Ｐゴシック" charset="0"/>
                <a:sym typeface="Helvetica" charset="0"/>
              </a:defRPr>
            </a:lvl4pPr>
            <a:lvl5pPr marL="2057400" indent="-228600" eaLnBrk="0" hangingPunct="0">
              <a:defRPr sz="2400">
                <a:solidFill>
                  <a:schemeClr val="tx1"/>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sym typeface="Helvetica" charset="0"/>
              </a:defRPr>
            </a:lvl9pPr>
          </a:lstStyle>
          <a:p>
            <a:pPr algn="r" eaLnBrk="1" hangingPunct="1"/>
            <a:r>
              <a:rPr lang="es-CL" sz="1600" dirty="0">
                <a:solidFill>
                  <a:srgbClr val="000000"/>
                </a:solidFill>
              </a:rPr>
              <a:t>Soy respetuoso: sigo al que habla.</a:t>
            </a:r>
          </a:p>
        </p:txBody>
      </p:sp>
      <p:sp>
        <p:nvSpPr>
          <p:cNvPr id="3" name="Título 2"/>
          <p:cNvSpPr>
            <a:spLocks noGrp="1"/>
          </p:cNvSpPr>
          <p:nvPr>
            <p:ph type="title"/>
          </p:nvPr>
        </p:nvSpPr>
        <p:spPr/>
        <p:txBody>
          <a:bodyPr/>
          <a:lstStyle/>
          <a:p>
            <a:r>
              <a:rPr lang="es-ES" dirty="0"/>
              <a:t>3. Esfuerzos coordinados </a:t>
            </a:r>
          </a:p>
        </p:txBody>
      </p:sp>
      <p:pic>
        <p:nvPicPr>
          <p:cNvPr id="7" name="Picture 2" descr="Soy Astoreca Logo"/>
          <p:cNvPicPr>
            <a:picLocks noChangeAspect="1" noChangeArrowheads="1"/>
          </p:cNvPicPr>
          <p:nvPr/>
        </p:nvPicPr>
        <p:blipFill rotWithShape="1">
          <a:blip r:embed="rId3">
            <a:extLst>
              <a:ext uri="{28A0092B-C50C-407E-A947-70E740481C1C}">
                <a14:useLocalDpi xmlns:a14="http://schemas.microsoft.com/office/drawing/2010/main" val="0"/>
              </a:ext>
            </a:extLst>
          </a:blip>
          <a:srcRect l="7010" r="7378"/>
          <a:stretch/>
        </p:blipFill>
        <p:spPr bwMode="auto">
          <a:xfrm>
            <a:off x="7637338" y="75708"/>
            <a:ext cx="1506663" cy="58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135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Astoreca">
  <a:themeElements>
    <a:clrScheme name="Cielo">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5377</TotalTime>
  <Words>878</Words>
  <Application>Microsoft Macintosh PowerPoint</Application>
  <PresentationFormat>Presentación en pantalla (4:3)</PresentationFormat>
  <Paragraphs>145</Paragraphs>
  <Slides>47</Slides>
  <Notes>14</Notes>
  <HiddenSlides>0</HiddenSlides>
  <MMClips>0</MMClips>
  <ScaleCrop>false</ScaleCrop>
  <HeadingPairs>
    <vt:vector size="4" baseType="variant">
      <vt:variant>
        <vt:lpstr>Tema</vt:lpstr>
      </vt:variant>
      <vt:variant>
        <vt:i4>1</vt:i4>
      </vt:variant>
      <vt:variant>
        <vt:lpstr>Títulos de diapositiva</vt:lpstr>
      </vt:variant>
      <vt:variant>
        <vt:i4>47</vt:i4>
      </vt:variant>
    </vt:vector>
  </HeadingPairs>
  <TitlesOfParts>
    <vt:vector size="48" baseType="lpstr">
      <vt:lpstr>Astoreca</vt:lpstr>
      <vt:lpstr>Desarrollo de fortalezas del carácter:  una experiencia aplicada</vt:lpstr>
      <vt:lpstr>Tabla</vt:lpstr>
      <vt:lpstr>Presentación de PowerPoint</vt:lpstr>
      <vt:lpstr>1. Factores no académicos</vt:lpstr>
      <vt:lpstr>1. Factores no académicos</vt:lpstr>
      <vt:lpstr>2. Identidad y pertenencia</vt:lpstr>
      <vt:lpstr>2. Identidad y pertenencia</vt:lpstr>
      <vt:lpstr>3. Esfuerzos coordinados </vt:lpstr>
      <vt:lpstr>3. Esfuerzos coordinados </vt:lpstr>
      <vt:lpstr>3. Esfuerzos coordinados </vt:lpstr>
      <vt:lpstr>3. Esfuerzos coordinados </vt:lpstr>
      <vt:lpstr>3. Esfuerzos coordinados </vt:lpstr>
      <vt:lpstr>3. Esfuerzos coordinados </vt:lpstr>
      <vt:lpstr>3. Esfuerzos coordinados </vt:lpstr>
      <vt:lpstr>3. Esfuerzos coordinados </vt:lpstr>
      <vt:lpstr>3. Esfuerzos coordinados </vt:lpstr>
      <vt:lpstr>3. Esfuerzos coordinados </vt:lpstr>
      <vt:lpstr>Presentación de PowerPoint</vt:lpstr>
      <vt:lpstr>Definición</vt:lpstr>
      <vt:lpstr>Referentes</vt:lpstr>
      <vt:lpstr>Criterios de selección</vt:lpstr>
      <vt:lpstr>Presentación de PowerPoint</vt:lpstr>
      <vt:lpstr>Presentación de PowerPoint</vt:lpstr>
      <vt:lpstr>Dos vías para educar el carácter</vt:lpstr>
      <vt:lpstr>Dos vías para educar el carácter</vt:lpstr>
      <vt:lpstr>Cultura: Lenguaje</vt:lpstr>
      <vt:lpstr>Cultura: Relatos institucionales</vt:lpstr>
      <vt:lpstr>Cultura: Organización del ambiente</vt:lpstr>
      <vt:lpstr>Cultura: Reglas y procedimientos</vt:lpstr>
      <vt:lpstr>Cultura: Reconocimientos y sanciones</vt:lpstr>
      <vt:lpstr>Cultura: Modelos</vt:lpstr>
      <vt:lpstr>Cultura: Modelos</vt:lpstr>
      <vt:lpstr>Cultura: Héroes</vt:lpstr>
      <vt:lpstr>Cultura: Ritos y celebraciones</vt:lpstr>
      <vt:lpstr>Cultura: Campañas y acciones</vt:lpstr>
      <vt:lpstr>Cultura: Campañas y acciones</vt:lpstr>
      <vt:lpstr>Dos vías para educar el carácter</vt:lpstr>
      <vt:lpstr>Instrucción: Orientación</vt:lpstr>
      <vt:lpstr>Instrucción: Religión y pastoral</vt:lpstr>
      <vt:lpstr>Instrucción: Asignaturas</vt:lpstr>
      <vt:lpstr>Instrucción: Asignaturas</vt:lpstr>
      <vt:lpstr>Dos vías para educar el carácter</vt:lpstr>
      <vt:lpstr>Implementación</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2</dc:title>
  <dc:creator>Trinidad  Montes</dc:creator>
  <cp:lastModifiedBy>Trinidad  Montes</cp:lastModifiedBy>
  <cp:revision>252</cp:revision>
  <cp:lastPrinted>2017-10-23T00:43:01Z</cp:lastPrinted>
  <dcterms:created xsi:type="dcterms:W3CDTF">2016-12-19T17:39:00Z</dcterms:created>
  <dcterms:modified xsi:type="dcterms:W3CDTF">2017-10-23T23:14:35Z</dcterms:modified>
</cp:coreProperties>
</file>