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9" r:id="rId7"/>
    <p:sldId id="274" r:id="rId8"/>
    <p:sldId id="273" r:id="rId9"/>
    <p:sldId id="266" r:id="rId10"/>
    <p:sldId id="271" r:id="rId11"/>
    <p:sldId id="275" r:id="rId12"/>
    <p:sldId id="270" r:id="rId13"/>
    <p:sldId id="267" r:id="rId14"/>
    <p:sldId id="258" r:id="rId15"/>
    <p:sldId id="268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53707-B6E9-4C30-A1FF-869682953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F9D800-E79F-4F73-BC22-84E27C8B43C8}">
      <dgm:prSet phldrT="[Texto]"/>
      <dgm:spPr/>
      <dgm:t>
        <a:bodyPr/>
        <a:lstStyle/>
        <a:p>
          <a:r>
            <a:rPr lang="es-ES" dirty="0"/>
            <a:t>Inclusión Escolar </a:t>
          </a:r>
        </a:p>
      </dgm:t>
    </dgm:pt>
    <dgm:pt modelId="{3568CCA6-1F4A-46B7-9A4A-6974CE4D3431}" type="parTrans" cxnId="{8079A471-8A08-4882-82FD-B599F5902463}">
      <dgm:prSet/>
      <dgm:spPr/>
      <dgm:t>
        <a:bodyPr/>
        <a:lstStyle/>
        <a:p>
          <a:endParaRPr lang="es-ES"/>
        </a:p>
      </dgm:t>
    </dgm:pt>
    <dgm:pt modelId="{AD0968E7-012E-4E74-885D-BB9D10D86BEB}" type="sibTrans" cxnId="{8079A471-8A08-4882-82FD-B599F5902463}">
      <dgm:prSet/>
      <dgm:spPr/>
      <dgm:t>
        <a:bodyPr/>
        <a:lstStyle/>
        <a:p>
          <a:endParaRPr lang="es-ES"/>
        </a:p>
      </dgm:t>
    </dgm:pt>
    <dgm:pt modelId="{BA022C6C-3698-46FF-9213-A134347D7E77}">
      <dgm:prSet phldrT="[Texto]"/>
      <dgm:spPr/>
      <dgm:t>
        <a:bodyPr/>
        <a:lstStyle/>
        <a:p>
          <a:r>
            <a:rPr lang="es-ES" dirty="0"/>
            <a:t>Política </a:t>
          </a:r>
        </a:p>
      </dgm:t>
    </dgm:pt>
    <dgm:pt modelId="{7B038D38-C9F7-4E90-8CD2-99CE72D4CDB3}" type="parTrans" cxnId="{84C1C06F-A1E9-49F2-A521-543F7F7E3E3F}">
      <dgm:prSet/>
      <dgm:spPr/>
      <dgm:t>
        <a:bodyPr/>
        <a:lstStyle/>
        <a:p>
          <a:endParaRPr lang="es-ES"/>
        </a:p>
      </dgm:t>
    </dgm:pt>
    <dgm:pt modelId="{53DF1334-5F5A-4535-935B-C73A681FC14B}" type="sibTrans" cxnId="{84C1C06F-A1E9-49F2-A521-543F7F7E3E3F}">
      <dgm:prSet/>
      <dgm:spPr/>
      <dgm:t>
        <a:bodyPr/>
        <a:lstStyle/>
        <a:p>
          <a:endParaRPr lang="es-ES"/>
        </a:p>
      </dgm:t>
    </dgm:pt>
    <dgm:pt modelId="{E66A5743-DD8C-4AE6-B486-978912F683B4}">
      <dgm:prSet phldrT="[Texto]"/>
      <dgm:spPr/>
      <dgm:t>
        <a:bodyPr/>
        <a:lstStyle/>
        <a:p>
          <a:r>
            <a:rPr lang="es-ES" dirty="0"/>
            <a:t>Cultura </a:t>
          </a:r>
        </a:p>
      </dgm:t>
    </dgm:pt>
    <dgm:pt modelId="{36124F03-A1C7-4EFB-AEC6-0B7FA81C3E71}" type="parTrans" cxnId="{40302486-6DBE-4C05-ACC5-8A7F03E8EB44}">
      <dgm:prSet/>
      <dgm:spPr/>
      <dgm:t>
        <a:bodyPr/>
        <a:lstStyle/>
        <a:p>
          <a:endParaRPr lang="es-ES"/>
        </a:p>
      </dgm:t>
    </dgm:pt>
    <dgm:pt modelId="{21F9934E-8AA5-476E-9D83-ABB1F0728D71}" type="sibTrans" cxnId="{40302486-6DBE-4C05-ACC5-8A7F03E8EB44}">
      <dgm:prSet/>
      <dgm:spPr/>
      <dgm:t>
        <a:bodyPr/>
        <a:lstStyle/>
        <a:p>
          <a:endParaRPr lang="es-ES"/>
        </a:p>
      </dgm:t>
    </dgm:pt>
    <dgm:pt modelId="{A16EF44A-7835-4CDB-9C0D-DD2333DE1D1E}">
      <dgm:prSet phldrT="[Texto]"/>
      <dgm:spPr/>
      <dgm:t>
        <a:bodyPr/>
        <a:lstStyle/>
        <a:p>
          <a:r>
            <a:rPr lang="es-ES" dirty="0"/>
            <a:t>Práctica </a:t>
          </a:r>
        </a:p>
      </dgm:t>
    </dgm:pt>
    <dgm:pt modelId="{C43803CF-9BB6-4E69-BBEA-B06273545ED9}" type="parTrans" cxnId="{CF57994F-35D9-4462-9177-441D294D3A2A}">
      <dgm:prSet/>
      <dgm:spPr/>
      <dgm:t>
        <a:bodyPr/>
        <a:lstStyle/>
        <a:p>
          <a:endParaRPr lang="es-ES"/>
        </a:p>
      </dgm:t>
    </dgm:pt>
    <dgm:pt modelId="{5D09E34F-9D0D-4462-8D17-8F65712705A1}" type="sibTrans" cxnId="{CF57994F-35D9-4462-9177-441D294D3A2A}">
      <dgm:prSet/>
      <dgm:spPr/>
      <dgm:t>
        <a:bodyPr/>
        <a:lstStyle/>
        <a:p>
          <a:endParaRPr lang="es-ES"/>
        </a:p>
      </dgm:t>
    </dgm:pt>
    <dgm:pt modelId="{97B5BF2E-E568-4C54-9F81-4F74DC4C76AE}" type="pres">
      <dgm:prSet presAssocID="{58753707-B6E9-4C30-A1FF-869682953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962CC1-BCB1-42B0-84EE-DD6CCEA0B483}" type="pres">
      <dgm:prSet presAssocID="{1CF9D800-E79F-4F73-BC22-84E27C8B43C8}" presName="hierRoot1" presStyleCnt="0">
        <dgm:presLayoutVars>
          <dgm:hierBranch val="init"/>
        </dgm:presLayoutVars>
      </dgm:prSet>
      <dgm:spPr/>
    </dgm:pt>
    <dgm:pt modelId="{5DFBAE14-311A-4C67-9092-3A614C9092ED}" type="pres">
      <dgm:prSet presAssocID="{1CF9D800-E79F-4F73-BC22-84E27C8B43C8}" presName="rootComposite1" presStyleCnt="0"/>
      <dgm:spPr/>
    </dgm:pt>
    <dgm:pt modelId="{37569EAC-748D-4DED-877B-E3E65F63484E}" type="pres">
      <dgm:prSet presAssocID="{1CF9D800-E79F-4F73-BC22-84E27C8B43C8}" presName="rootText1" presStyleLbl="node0" presStyleIdx="0" presStyleCnt="1">
        <dgm:presLayoutVars>
          <dgm:chPref val="3"/>
        </dgm:presLayoutVars>
      </dgm:prSet>
      <dgm:spPr/>
    </dgm:pt>
    <dgm:pt modelId="{F33C016D-A757-4AAC-9564-EE5C834E0536}" type="pres">
      <dgm:prSet presAssocID="{1CF9D800-E79F-4F73-BC22-84E27C8B43C8}" presName="rootConnector1" presStyleLbl="node1" presStyleIdx="0" presStyleCnt="0"/>
      <dgm:spPr/>
    </dgm:pt>
    <dgm:pt modelId="{CFA718CF-7C93-4A5F-A062-B04116420900}" type="pres">
      <dgm:prSet presAssocID="{1CF9D800-E79F-4F73-BC22-84E27C8B43C8}" presName="hierChild2" presStyleCnt="0"/>
      <dgm:spPr/>
    </dgm:pt>
    <dgm:pt modelId="{8F5098A4-56C8-4EF8-A592-85BF46D9B4C9}" type="pres">
      <dgm:prSet presAssocID="{7B038D38-C9F7-4E90-8CD2-99CE72D4CDB3}" presName="Name37" presStyleLbl="parChTrans1D2" presStyleIdx="0" presStyleCnt="3"/>
      <dgm:spPr/>
    </dgm:pt>
    <dgm:pt modelId="{7A762590-AF9E-4E9D-8B33-C1CF4A61AE88}" type="pres">
      <dgm:prSet presAssocID="{BA022C6C-3698-46FF-9213-A134347D7E77}" presName="hierRoot2" presStyleCnt="0">
        <dgm:presLayoutVars>
          <dgm:hierBranch val="init"/>
        </dgm:presLayoutVars>
      </dgm:prSet>
      <dgm:spPr/>
    </dgm:pt>
    <dgm:pt modelId="{EB9D5039-73E1-4254-B5E5-CCF7967F04B3}" type="pres">
      <dgm:prSet presAssocID="{BA022C6C-3698-46FF-9213-A134347D7E77}" presName="rootComposite" presStyleCnt="0"/>
      <dgm:spPr/>
    </dgm:pt>
    <dgm:pt modelId="{0D90F855-830F-413B-8929-C6983A96F48B}" type="pres">
      <dgm:prSet presAssocID="{BA022C6C-3698-46FF-9213-A134347D7E77}" presName="rootText" presStyleLbl="node2" presStyleIdx="0" presStyleCnt="3">
        <dgm:presLayoutVars>
          <dgm:chPref val="3"/>
        </dgm:presLayoutVars>
      </dgm:prSet>
      <dgm:spPr/>
    </dgm:pt>
    <dgm:pt modelId="{8B8E492A-7596-4827-96DD-0E620AFDE8DE}" type="pres">
      <dgm:prSet presAssocID="{BA022C6C-3698-46FF-9213-A134347D7E77}" presName="rootConnector" presStyleLbl="node2" presStyleIdx="0" presStyleCnt="3"/>
      <dgm:spPr/>
    </dgm:pt>
    <dgm:pt modelId="{8DE5032D-2AC4-4CF0-94FD-19E4BA7EC89A}" type="pres">
      <dgm:prSet presAssocID="{BA022C6C-3698-46FF-9213-A134347D7E77}" presName="hierChild4" presStyleCnt="0"/>
      <dgm:spPr/>
    </dgm:pt>
    <dgm:pt modelId="{299CB6C5-5B91-4096-94BE-4E11B1E880CB}" type="pres">
      <dgm:prSet presAssocID="{BA022C6C-3698-46FF-9213-A134347D7E77}" presName="hierChild5" presStyleCnt="0"/>
      <dgm:spPr/>
    </dgm:pt>
    <dgm:pt modelId="{5DFAC4E8-1FC7-4DB5-8DB1-07A0DD8615AA}" type="pres">
      <dgm:prSet presAssocID="{36124F03-A1C7-4EFB-AEC6-0B7FA81C3E71}" presName="Name37" presStyleLbl="parChTrans1D2" presStyleIdx="1" presStyleCnt="3"/>
      <dgm:spPr/>
    </dgm:pt>
    <dgm:pt modelId="{910BDF3E-E631-4661-8A7C-9286765299FD}" type="pres">
      <dgm:prSet presAssocID="{E66A5743-DD8C-4AE6-B486-978912F683B4}" presName="hierRoot2" presStyleCnt="0">
        <dgm:presLayoutVars>
          <dgm:hierBranch val="init"/>
        </dgm:presLayoutVars>
      </dgm:prSet>
      <dgm:spPr/>
    </dgm:pt>
    <dgm:pt modelId="{2E17DBD9-E250-4165-86EA-8E76A83A6E52}" type="pres">
      <dgm:prSet presAssocID="{E66A5743-DD8C-4AE6-B486-978912F683B4}" presName="rootComposite" presStyleCnt="0"/>
      <dgm:spPr/>
    </dgm:pt>
    <dgm:pt modelId="{732507E8-16FA-40EF-ADC9-45510D4690B2}" type="pres">
      <dgm:prSet presAssocID="{E66A5743-DD8C-4AE6-B486-978912F683B4}" presName="rootText" presStyleLbl="node2" presStyleIdx="1" presStyleCnt="3">
        <dgm:presLayoutVars>
          <dgm:chPref val="3"/>
        </dgm:presLayoutVars>
      </dgm:prSet>
      <dgm:spPr/>
    </dgm:pt>
    <dgm:pt modelId="{1AA10144-7A89-491C-83A5-0F0AAC0B2095}" type="pres">
      <dgm:prSet presAssocID="{E66A5743-DD8C-4AE6-B486-978912F683B4}" presName="rootConnector" presStyleLbl="node2" presStyleIdx="1" presStyleCnt="3"/>
      <dgm:spPr/>
    </dgm:pt>
    <dgm:pt modelId="{21275306-389B-404D-B7BF-36F9D177B73B}" type="pres">
      <dgm:prSet presAssocID="{E66A5743-DD8C-4AE6-B486-978912F683B4}" presName="hierChild4" presStyleCnt="0"/>
      <dgm:spPr/>
    </dgm:pt>
    <dgm:pt modelId="{7DEDE1B5-C3B1-47BB-9136-8E405AEE618A}" type="pres">
      <dgm:prSet presAssocID="{E66A5743-DD8C-4AE6-B486-978912F683B4}" presName="hierChild5" presStyleCnt="0"/>
      <dgm:spPr/>
    </dgm:pt>
    <dgm:pt modelId="{754CE6A3-9721-48F6-8B66-0E3711714E0B}" type="pres">
      <dgm:prSet presAssocID="{C43803CF-9BB6-4E69-BBEA-B06273545ED9}" presName="Name37" presStyleLbl="parChTrans1D2" presStyleIdx="2" presStyleCnt="3"/>
      <dgm:spPr/>
    </dgm:pt>
    <dgm:pt modelId="{97DE62AF-37E6-4085-89D3-05184D4F0B1D}" type="pres">
      <dgm:prSet presAssocID="{A16EF44A-7835-4CDB-9C0D-DD2333DE1D1E}" presName="hierRoot2" presStyleCnt="0">
        <dgm:presLayoutVars>
          <dgm:hierBranch val="init"/>
        </dgm:presLayoutVars>
      </dgm:prSet>
      <dgm:spPr/>
    </dgm:pt>
    <dgm:pt modelId="{56C142F8-7836-4A86-AFDC-1CD6B0B45001}" type="pres">
      <dgm:prSet presAssocID="{A16EF44A-7835-4CDB-9C0D-DD2333DE1D1E}" presName="rootComposite" presStyleCnt="0"/>
      <dgm:spPr/>
    </dgm:pt>
    <dgm:pt modelId="{2651348F-A687-47FB-A8B1-7C2F520A8012}" type="pres">
      <dgm:prSet presAssocID="{A16EF44A-7835-4CDB-9C0D-DD2333DE1D1E}" presName="rootText" presStyleLbl="node2" presStyleIdx="2" presStyleCnt="3">
        <dgm:presLayoutVars>
          <dgm:chPref val="3"/>
        </dgm:presLayoutVars>
      </dgm:prSet>
      <dgm:spPr/>
    </dgm:pt>
    <dgm:pt modelId="{EE2EE5F3-5B69-4C65-BEBC-8FFE1340F13B}" type="pres">
      <dgm:prSet presAssocID="{A16EF44A-7835-4CDB-9C0D-DD2333DE1D1E}" presName="rootConnector" presStyleLbl="node2" presStyleIdx="2" presStyleCnt="3"/>
      <dgm:spPr/>
    </dgm:pt>
    <dgm:pt modelId="{2757EBD2-AD92-4280-B240-57D1C598E161}" type="pres">
      <dgm:prSet presAssocID="{A16EF44A-7835-4CDB-9C0D-DD2333DE1D1E}" presName="hierChild4" presStyleCnt="0"/>
      <dgm:spPr/>
    </dgm:pt>
    <dgm:pt modelId="{9B18AC30-7EAA-4D1F-A86F-EE098B3F5801}" type="pres">
      <dgm:prSet presAssocID="{A16EF44A-7835-4CDB-9C0D-DD2333DE1D1E}" presName="hierChild5" presStyleCnt="0"/>
      <dgm:spPr/>
    </dgm:pt>
    <dgm:pt modelId="{3E22BBB3-BD3E-4FA6-9C9A-76C8A339D70A}" type="pres">
      <dgm:prSet presAssocID="{1CF9D800-E79F-4F73-BC22-84E27C8B43C8}" presName="hierChild3" presStyleCnt="0"/>
      <dgm:spPr/>
    </dgm:pt>
  </dgm:ptLst>
  <dgm:cxnLst>
    <dgm:cxn modelId="{50152003-A3DD-4133-9608-C308776CEBFB}" type="presOf" srcId="{1CF9D800-E79F-4F73-BC22-84E27C8B43C8}" destId="{F33C016D-A757-4AAC-9564-EE5C834E0536}" srcOrd="1" destOrd="0" presId="urn:microsoft.com/office/officeart/2005/8/layout/orgChart1"/>
    <dgm:cxn modelId="{67118939-6673-453E-B663-E3C213DBD68B}" type="presOf" srcId="{C43803CF-9BB6-4E69-BBEA-B06273545ED9}" destId="{754CE6A3-9721-48F6-8B66-0E3711714E0B}" srcOrd="0" destOrd="0" presId="urn:microsoft.com/office/officeart/2005/8/layout/orgChart1"/>
    <dgm:cxn modelId="{1A5B5143-EDEA-4AAD-A709-E8E5CC41D5EC}" type="presOf" srcId="{A16EF44A-7835-4CDB-9C0D-DD2333DE1D1E}" destId="{EE2EE5F3-5B69-4C65-BEBC-8FFE1340F13B}" srcOrd="1" destOrd="0" presId="urn:microsoft.com/office/officeart/2005/8/layout/orgChart1"/>
    <dgm:cxn modelId="{CF57994F-35D9-4462-9177-441D294D3A2A}" srcId="{1CF9D800-E79F-4F73-BC22-84E27C8B43C8}" destId="{A16EF44A-7835-4CDB-9C0D-DD2333DE1D1E}" srcOrd="2" destOrd="0" parTransId="{C43803CF-9BB6-4E69-BBEA-B06273545ED9}" sibTransId="{5D09E34F-9D0D-4462-8D17-8F65712705A1}"/>
    <dgm:cxn modelId="{84C1C06F-A1E9-49F2-A521-543F7F7E3E3F}" srcId="{1CF9D800-E79F-4F73-BC22-84E27C8B43C8}" destId="{BA022C6C-3698-46FF-9213-A134347D7E77}" srcOrd="0" destOrd="0" parTransId="{7B038D38-C9F7-4E90-8CD2-99CE72D4CDB3}" sibTransId="{53DF1334-5F5A-4535-935B-C73A681FC14B}"/>
    <dgm:cxn modelId="{FD0EF94F-E6C9-4392-B125-AB3DFAB7F0B3}" type="presOf" srcId="{E66A5743-DD8C-4AE6-B486-978912F683B4}" destId="{732507E8-16FA-40EF-ADC9-45510D4690B2}" srcOrd="0" destOrd="0" presId="urn:microsoft.com/office/officeart/2005/8/layout/orgChart1"/>
    <dgm:cxn modelId="{8079A471-8A08-4882-82FD-B599F5902463}" srcId="{58753707-B6E9-4C30-A1FF-869682953704}" destId="{1CF9D800-E79F-4F73-BC22-84E27C8B43C8}" srcOrd="0" destOrd="0" parTransId="{3568CCA6-1F4A-46B7-9A4A-6974CE4D3431}" sibTransId="{AD0968E7-012E-4E74-885D-BB9D10D86BEB}"/>
    <dgm:cxn modelId="{4B1B4279-BF8C-409B-B76A-D9EAF2B45BB4}" type="presOf" srcId="{E66A5743-DD8C-4AE6-B486-978912F683B4}" destId="{1AA10144-7A89-491C-83A5-0F0AAC0B2095}" srcOrd="1" destOrd="0" presId="urn:microsoft.com/office/officeart/2005/8/layout/orgChart1"/>
    <dgm:cxn modelId="{40302486-6DBE-4C05-ACC5-8A7F03E8EB44}" srcId="{1CF9D800-E79F-4F73-BC22-84E27C8B43C8}" destId="{E66A5743-DD8C-4AE6-B486-978912F683B4}" srcOrd="1" destOrd="0" parTransId="{36124F03-A1C7-4EFB-AEC6-0B7FA81C3E71}" sibTransId="{21F9934E-8AA5-476E-9D83-ABB1F0728D71}"/>
    <dgm:cxn modelId="{172FF98D-167B-47BE-9060-96A2766AEFCC}" type="presOf" srcId="{BA022C6C-3698-46FF-9213-A134347D7E77}" destId="{8B8E492A-7596-4827-96DD-0E620AFDE8DE}" srcOrd="1" destOrd="0" presId="urn:microsoft.com/office/officeart/2005/8/layout/orgChart1"/>
    <dgm:cxn modelId="{F48D809D-FC9B-4BE0-927B-DB097E689D5A}" type="presOf" srcId="{1CF9D800-E79F-4F73-BC22-84E27C8B43C8}" destId="{37569EAC-748D-4DED-877B-E3E65F63484E}" srcOrd="0" destOrd="0" presId="urn:microsoft.com/office/officeart/2005/8/layout/orgChart1"/>
    <dgm:cxn modelId="{963070A9-39CA-48BC-9007-232D5AFCC60B}" type="presOf" srcId="{36124F03-A1C7-4EFB-AEC6-0B7FA81C3E71}" destId="{5DFAC4E8-1FC7-4DB5-8DB1-07A0DD8615AA}" srcOrd="0" destOrd="0" presId="urn:microsoft.com/office/officeart/2005/8/layout/orgChart1"/>
    <dgm:cxn modelId="{2A16EFAB-50F3-43E4-B055-5579AB459583}" type="presOf" srcId="{BA022C6C-3698-46FF-9213-A134347D7E77}" destId="{0D90F855-830F-413B-8929-C6983A96F48B}" srcOrd="0" destOrd="0" presId="urn:microsoft.com/office/officeart/2005/8/layout/orgChart1"/>
    <dgm:cxn modelId="{8FA6EFAC-FC8B-4AC9-8E4F-3DC55781D1EE}" type="presOf" srcId="{A16EF44A-7835-4CDB-9C0D-DD2333DE1D1E}" destId="{2651348F-A687-47FB-A8B1-7C2F520A8012}" srcOrd="0" destOrd="0" presId="urn:microsoft.com/office/officeart/2005/8/layout/orgChart1"/>
    <dgm:cxn modelId="{033FC2B9-2A79-4849-ACB8-CAD65D154711}" type="presOf" srcId="{58753707-B6E9-4C30-A1FF-869682953704}" destId="{97B5BF2E-E568-4C54-9F81-4F74DC4C76AE}" srcOrd="0" destOrd="0" presId="urn:microsoft.com/office/officeart/2005/8/layout/orgChart1"/>
    <dgm:cxn modelId="{9A2A46EE-9CB0-4FD5-B73D-239D7E75855B}" type="presOf" srcId="{7B038D38-C9F7-4E90-8CD2-99CE72D4CDB3}" destId="{8F5098A4-56C8-4EF8-A592-85BF46D9B4C9}" srcOrd="0" destOrd="0" presId="urn:microsoft.com/office/officeart/2005/8/layout/orgChart1"/>
    <dgm:cxn modelId="{DE47C454-E8C6-4D55-BB32-3B6D8DA3BF73}" type="presParOf" srcId="{97B5BF2E-E568-4C54-9F81-4F74DC4C76AE}" destId="{C4962CC1-BCB1-42B0-84EE-DD6CCEA0B483}" srcOrd="0" destOrd="0" presId="urn:microsoft.com/office/officeart/2005/8/layout/orgChart1"/>
    <dgm:cxn modelId="{CCC126D9-DFBD-4C7D-81B7-D9A7A88F25C0}" type="presParOf" srcId="{C4962CC1-BCB1-42B0-84EE-DD6CCEA0B483}" destId="{5DFBAE14-311A-4C67-9092-3A614C9092ED}" srcOrd="0" destOrd="0" presId="urn:microsoft.com/office/officeart/2005/8/layout/orgChart1"/>
    <dgm:cxn modelId="{6C0BF72E-0344-4908-A144-4CBAE932BAAE}" type="presParOf" srcId="{5DFBAE14-311A-4C67-9092-3A614C9092ED}" destId="{37569EAC-748D-4DED-877B-E3E65F63484E}" srcOrd="0" destOrd="0" presId="urn:microsoft.com/office/officeart/2005/8/layout/orgChart1"/>
    <dgm:cxn modelId="{756D294F-777A-4AD4-8789-C58E7640FBDC}" type="presParOf" srcId="{5DFBAE14-311A-4C67-9092-3A614C9092ED}" destId="{F33C016D-A757-4AAC-9564-EE5C834E0536}" srcOrd="1" destOrd="0" presId="urn:microsoft.com/office/officeart/2005/8/layout/orgChart1"/>
    <dgm:cxn modelId="{FFA50F43-8823-4C01-8FB3-70438DF6FB87}" type="presParOf" srcId="{C4962CC1-BCB1-42B0-84EE-DD6CCEA0B483}" destId="{CFA718CF-7C93-4A5F-A062-B04116420900}" srcOrd="1" destOrd="0" presId="urn:microsoft.com/office/officeart/2005/8/layout/orgChart1"/>
    <dgm:cxn modelId="{3BC39907-7C4E-4504-BC26-BA47C728526A}" type="presParOf" srcId="{CFA718CF-7C93-4A5F-A062-B04116420900}" destId="{8F5098A4-56C8-4EF8-A592-85BF46D9B4C9}" srcOrd="0" destOrd="0" presId="urn:microsoft.com/office/officeart/2005/8/layout/orgChart1"/>
    <dgm:cxn modelId="{D1204C82-2D20-4D57-A712-A07BE17CDCF3}" type="presParOf" srcId="{CFA718CF-7C93-4A5F-A062-B04116420900}" destId="{7A762590-AF9E-4E9D-8B33-C1CF4A61AE88}" srcOrd="1" destOrd="0" presId="urn:microsoft.com/office/officeart/2005/8/layout/orgChart1"/>
    <dgm:cxn modelId="{34653A7A-1946-4F42-A340-2D5945C2F1DD}" type="presParOf" srcId="{7A762590-AF9E-4E9D-8B33-C1CF4A61AE88}" destId="{EB9D5039-73E1-4254-B5E5-CCF7967F04B3}" srcOrd="0" destOrd="0" presId="urn:microsoft.com/office/officeart/2005/8/layout/orgChart1"/>
    <dgm:cxn modelId="{0789199D-B619-4183-9D6C-2F7B581D589E}" type="presParOf" srcId="{EB9D5039-73E1-4254-B5E5-CCF7967F04B3}" destId="{0D90F855-830F-413B-8929-C6983A96F48B}" srcOrd="0" destOrd="0" presId="urn:microsoft.com/office/officeart/2005/8/layout/orgChart1"/>
    <dgm:cxn modelId="{F41238BD-70D0-4B21-8DC0-BB37CF92B1CF}" type="presParOf" srcId="{EB9D5039-73E1-4254-B5E5-CCF7967F04B3}" destId="{8B8E492A-7596-4827-96DD-0E620AFDE8DE}" srcOrd="1" destOrd="0" presId="urn:microsoft.com/office/officeart/2005/8/layout/orgChart1"/>
    <dgm:cxn modelId="{90376F35-63A6-4EE4-8CA1-FC9C4A44761F}" type="presParOf" srcId="{7A762590-AF9E-4E9D-8B33-C1CF4A61AE88}" destId="{8DE5032D-2AC4-4CF0-94FD-19E4BA7EC89A}" srcOrd="1" destOrd="0" presId="urn:microsoft.com/office/officeart/2005/8/layout/orgChart1"/>
    <dgm:cxn modelId="{B1B029E0-AC6C-40AC-9145-34E1EF82F1F1}" type="presParOf" srcId="{7A762590-AF9E-4E9D-8B33-C1CF4A61AE88}" destId="{299CB6C5-5B91-4096-94BE-4E11B1E880CB}" srcOrd="2" destOrd="0" presId="urn:microsoft.com/office/officeart/2005/8/layout/orgChart1"/>
    <dgm:cxn modelId="{A4259D9E-996B-47FC-8638-37260EBD61D0}" type="presParOf" srcId="{CFA718CF-7C93-4A5F-A062-B04116420900}" destId="{5DFAC4E8-1FC7-4DB5-8DB1-07A0DD8615AA}" srcOrd="2" destOrd="0" presId="urn:microsoft.com/office/officeart/2005/8/layout/orgChart1"/>
    <dgm:cxn modelId="{71323765-C66C-4604-86EC-D9BA78671137}" type="presParOf" srcId="{CFA718CF-7C93-4A5F-A062-B04116420900}" destId="{910BDF3E-E631-4661-8A7C-9286765299FD}" srcOrd="3" destOrd="0" presId="urn:microsoft.com/office/officeart/2005/8/layout/orgChart1"/>
    <dgm:cxn modelId="{88813E79-A313-449C-94DF-DD8E1A033595}" type="presParOf" srcId="{910BDF3E-E631-4661-8A7C-9286765299FD}" destId="{2E17DBD9-E250-4165-86EA-8E76A83A6E52}" srcOrd="0" destOrd="0" presId="urn:microsoft.com/office/officeart/2005/8/layout/orgChart1"/>
    <dgm:cxn modelId="{CC1E12C3-901B-4B32-A11F-FF90F5D35D77}" type="presParOf" srcId="{2E17DBD9-E250-4165-86EA-8E76A83A6E52}" destId="{732507E8-16FA-40EF-ADC9-45510D4690B2}" srcOrd="0" destOrd="0" presId="urn:microsoft.com/office/officeart/2005/8/layout/orgChart1"/>
    <dgm:cxn modelId="{FCD0AA1A-63BA-4EBB-B1F0-A50856A3FAD2}" type="presParOf" srcId="{2E17DBD9-E250-4165-86EA-8E76A83A6E52}" destId="{1AA10144-7A89-491C-83A5-0F0AAC0B2095}" srcOrd="1" destOrd="0" presId="urn:microsoft.com/office/officeart/2005/8/layout/orgChart1"/>
    <dgm:cxn modelId="{82CD08A8-F556-4EFE-81DA-D11C66EE9F3A}" type="presParOf" srcId="{910BDF3E-E631-4661-8A7C-9286765299FD}" destId="{21275306-389B-404D-B7BF-36F9D177B73B}" srcOrd="1" destOrd="0" presId="urn:microsoft.com/office/officeart/2005/8/layout/orgChart1"/>
    <dgm:cxn modelId="{7141710E-FBEB-466E-BBC7-C96DCF282BFA}" type="presParOf" srcId="{910BDF3E-E631-4661-8A7C-9286765299FD}" destId="{7DEDE1B5-C3B1-47BB-9136-8E405AEE618A}" srcOrd="2" destOrd="0" presId="urn:microsoft.com/office/officeart/2005/8/layout/orgChart1"/>
    <dgm:cxn modelId="{BB40EF36-090E-4414-9A47-CBBD83DF19FE}" type="presParOf" srcId="{CFA718CF-7C93-4A5F-A062-B04116420900}" destId="{754CE6A3-9721-48F6-8B66-0E3711714E0B}" srcOrd="4" destOrd="0" presId="urn:microsoft.com/office/officeart/2005/8/layout/orgChart1"/>
    <dgm:cxn modelId="{7C8B8ACA-2B89-44EA-BD44-BE4F0443F9B4}" type="presParOf" srcId="{CFA718CF-7C93-4A5F-A062-B04116420900}" destId="{97DE62AF-37E6-4085-89D3-05184D4F0B1D}" srcOrd="5" destOrd="0" presId="urn:microsoft.com/office/officeart/2005/8/layout/orgChart1"/>
    <dgm:cxn modelId="{B5ED6B26-08E5-4F49-902F-013138DE3DEB}" type="presParOf" srcId="{97DE62AF-37E6-4085-89D3-05184D4F0B1D}" destId="{56C142F8-7836-4A86-AFDC-1CD6B0B45001}" srcOrd="0" destOrd="0" presId="urn:microsoft.com/office/officeart/2005/8/layout/orgChart1"/>
    <dgm:cxn modelId="{76697B55-ACE6-4E6F-B269-95F4BA031F9E}" type="presParOf" srcId="{56C142F8-7836-4A86-AFDC-1CD6B0B45001}" destId="{2651348F-A687-47FB-A8B1-7C2F520A8012}" srcOrd="0" destOrd="0" presId="urn:microsoft.com/office/officeart/2005/8/layout/orgChart1"/>
    <dgm:cxn modelId="{777E1CD2-3C42-466A-A79B-0101EC798580}" type="presParOf" srcId="{56C142F8-7836-4A86-AFDC-1CD6B0B45001}" destId="{EE2EE5F3-5B69-4C65-BEBC-8FFE1340F13B}" srcOrd="1" destOrd="0" presId="urn:microsoft.com/office/officeart/2005/8/layout/orgChart1"/>
    <dgm:cxn modelId="{D0CE3A95-D9DD-47A2-9DA5-98ACC7008795}" type="presParOf" srcId="{97DE62AF-37E6-4085-89D3-05184D4F0B1D}" destId="{2757EBD2-AD92-4280-B240-57D1C598E161}" srcOrd="1" destOrd="0" presId="urn:microsoft.com/office/officeart/2005/8/layout/orgChart1"/>
    <dgm:cxn modelId="{08E54F30-59D0-4621-959C-2C9907AE5819}" type="presParOf" srcId="{97DE62AF-37E6-4085-89D3-05184D4F0B1D}" destId="{9B18AC30-7EAA-4D1F-A86F-EE098B3F5801}" srcOrd="2" destOrd="0" presId="urn:microsoft.com/office/officeart/2005/8/layout/orgChart1"/>
    <dgm:cxn modelId="{399A7ABB-AB1E-4B7E-83D5-43B40E1FD8AD}" type="presParOf" srcId="{C4962CC1-BCB1-42B0-84EE-DD6CCEA0B483}" destId="{3E22BBB3-BD3E-4FA6-9C9A-76C8A339D7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E6A3-9721-48F6-8B66-0E3711714E0B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AC4E8-1FC7-4DB5-8DB1-07A0DD8615AA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98A4-56C8-4EF8-A592-85BF46D9B4C9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69EAC-748D-4DED-877B-E3E65F63484E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Inclusión Escolar </a:t>
          </a:r>
        </a:p>
      </dsp:txBody>
      <dsp:txXfrm>
        <a:off x="2875855" y="1271678"/>
        <a:ext cx="2376289" cy="1188144"/>
      </dsp:txXfrm>
    </dsp:sp>
    <dsp:sp modelId="{0D90F855-830F-413B-8929-C6983A96F48B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Política </a:t>
          </a:r>
        </a:p>
      </dsp:txBody>
      <dsp:txXfrm>
        <a:off x="545" y="2958843"/>
        <a:ext cx="2376289" cy="1188144"/>
      </dsp:txXfrm>
    </dsp:sp>
    <dsp:sp modelId="{732507E8-16FA-40EF-ADC9-45510D4690B2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Cultura </a:t>
          </a:r>
        </a:p>
      </dsp:txBody>
      <dsp:txXfrm>
        <a:off x="2875855" y="2958843"/>
        <a:ext cx="2376289" cy="1188144"/>
      </dsp:txXfrm>
    </dsp:sp>
    <dsp:sp modelId="{2651348F-A687-47FB-A8B1-7C2F520A8012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Práctica 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22/10/2017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22/10/2017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473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22/10/2017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22/10/2017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Britannic Bold" panose="020B0903060703020204" pitchFamily="34" charset="0"/>
              </a:rPr>
              <a:t>Educar en ambientes diversos e inclusivos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Britannic Bold" panose="020B0903060703020204" pitchFamily="34" charset="0"/>
              </a:rPr>
              <a:t>Una mirada desde la práctica pedagógica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Migración en el aula 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D40B6588-CF7D-4D8B-8846-2A016C1FF1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831" b="11831"/>
          <a:stretch>
            <a:fillRect/>
          </a:stretch>
        </p:blipFill>
        <p:spPr/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06CB1679-2CF6-4D61-A7C7-57D23CBA86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8147" b="8147"/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3F717054-B460-40FD-97A9-B5B3298E01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6458" b="26458"/>
          <a:stretch>
            <a:fillRect/>
          </a:stretch>
        </p:blipFill>
        <p:spPr/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D7AE89A-2859-4CF6-80BC-1252A4BDB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¿Cómo trabajar para lograr una real inclusión?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2502768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Empatía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Profesor histriónico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Afectividad en el aula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Lenguaje inclusivo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Ejemplos de inclusión escolar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C2ED1FC7-ADF7-424B-A028-53951BB4BA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553" b="11553"/>
          <a:stretch>
            <a:fillRect/>
          </a:stretch>
        </p:blipFill>
        <p:spPr>
          <a:xfrm>
            <a:off x="1012825" y="511175"/>
            <a:ext cx="2752725" cy="1587500"/>
          </a:xfrm>
        </p:spPr>
      </p:pic>
      <p:pic>
        <p:nvPicPr>
          <p:cNvPr id="34" name="Marcador de posición de imagen 33">
            <a:extLst>
              <a:ext uri="{FF2B5EF4-FFF2-40B4-BE49-F238E27FC236}">
                <a16:creationId xmlns:a16="http://schemas.microsoft.com/office/drawing/2014/main" id="{73D5A0FD-AF36-4C2A-B62B-282F5E7842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2421" b="12421"/>
          <a:stretch>
            <a:fillRect/>
          </a:stretch>
        </p:blipFill>
        <p:spPr/>
      </p:pic>
      <p:pic>
        <p:nvPicPr>
          <p:cNvPr id="32" name="Marcador de posición de imagen 31">
            <a:extLst>
              <a:ext uri="{FF2B5EF4-FFF2-40B4-BE49-F238E27FC236}">
                <a16:creationId xmlns:a16="http://schemas.microsoft.com/office/drawing/2014/main" id="{DF4A4321-4ADC-4848-A909-D60328FE83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8374" b="28374"/>
          <a:stretch>
            <a:fillRect/>
          </a:stretch>
        </p:blipFill>
        <p:spPr/>
      </p:pic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826353BC-045C-4649-AC08-4241BE8BDCE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t="12398" b="12398"/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id="{20ADA64D-8432-44EF-A3E8-626C92254C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11553" b="11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¿Por qué estudiar educación inclusiva?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7010400" y="1700808"/>
            <a:ext cx="3657600" cy="324035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Diversidad en el aula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Niños PIE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Migrantes que no hablan español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¿Qué hago?...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4B131952-87F1-4B36-9D17-52D5195B60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295" b="12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¿Qué es la inclusión?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F21CB06-9C46-46A0-83E5-9B5CB8E7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127" y="1772816"/>
            <a:ext cx="10141441" cy="34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Otra definición de inclusión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4B3146-7789-4287-BF89-C82F3980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Índice de inclusión, define la inclusión, como: </a:t>
            </a:r>
            <a:r>
              <a:rPr lang="es-CL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conjunto de procesos orientados a eliminar o minimizar las barreras que limitan el aprendizaje y la participación de todo el alumnado…la inclusión, está ligada a cualquier tipo de discriminación y exclusión, en el entendido de que hay muchos estudiantes que no tienen igualdad de oportunidades educativas ni reciben una educación adecuada a sus necesidades y características personales…”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(Ainscow &amp; </a:t>
            </a:r>
            <a:r>
              <a:rPr lang="es-C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Booth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2000).</a:t>
            </a:r>
            <a:endParaRPr lang="es-C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76E6C87-B703-4AF4-AD9B-E6135BA17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9800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Estudiantes haitianas 8° básico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Corrida por día de la actividad física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F8780C-CE97-4B7E-8D74-2B6A59D5D6D6}"/>
              </a:ext>
            </a:extLst>
          </p:cNvPr>
          <p:cNvSpPr txBox="1"/>
          <p:nvPr/>
        </p:nvSpPr>
        <p:spPr>
          <a:xfrm>
            <a:off x="5566714" y="1412776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00C56B73-B29F-4A1C-888C-64E56FBB76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720" r="22720"/>
          <a:stretch>
            <a:fillRect/>
          </a:stretch>
        </p:blipFill>
        <p:spPr>
          <a:xfrm>
            <a:off x="1028581" y="1113022"/>
            <a:ext cx="3602307" cy="3750319"/>
          </a:xfr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F3EDA2-4C7E-4E26-934A-5AC900B0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714" y="1137123"/>
            <a:ext cx="3566159" cy="37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 Migración como Derecho Humano Fundamental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2C40D543-A5F0-42CD-9F11-F073E6B0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Declaración Universal de Derechos Humanos</a:t>
            </a:r>
          </a:p>
          <a:p>
            <a:pPr marL="0" indent="0">
              <a:buNone/>
            </a:pPr>
            <a:r>
              <a:rPr lang="es-CL" dirty="0"/>
              <a:t>“Toda persona tiene derecho a circular libremente y elegir su residencia en el territorio de un Estado”.</a:t>
            </a:r>
          </a:p>
          <a:p>
            <a:pPr marL="0" indent="0">
              <a:buNone/>
            </a:pPr>
            <a:r>
              <a:rPr lang="es-CL" dirty="0"/>
              <a:t>“Toda persona tiene derecho a salir de cualquier país, incluso del propio, y regresar a su país”.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C0C0C-66B7-4128-9C49-D331120C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Interculturalidad en la legislación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E140C-A7DB-4B01-9031-534CEF42C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General de Educación en reemplazo de la antigua LOCE. Esta nueva ley define la educación, como “</a:t>
            </a:r>
            <a:r>
              <a:rPr lang="es-CL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aprendizaje permanente que abarca las distintas etapas de la vida de las personas y que tiene como finalidad alcanzar su desarrollo espiritual, ético, moral, afectivo, intelectual, artístico y físico, mediante la transmisión y el cultivo de valores, conocimientos y destrezas. Se enmarca en el respeto y valoración de los derechos humanos y de las libertades fundamentales, de la </a:t>
            </a:r>
            <a:r>
              <a:rPr lang="es-C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 multicultural </a:t>
            </a:r>
            <a:r>
              <a:rPr lang="es-CL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la paz, y de nuestra identidad nacional, capacitando a las personas para conducir su vida en forma plena, para convivir y participar en forma responsable, tolerante, solidaria, democrática y activa en la comunidad, y para trabajar y contribuir al desarrollo del país”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(MINEDUC, 2009).</a:t>
            </a:r>
            <a:endParaRPr lang="es-C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23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Migración en Chile</a:t>
            </a:r>
            <a:br>
              <a:rPr lang="es-ES" dirty="0"/>
            </a:b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775E895-4D94-43A0-AE62-E9F4D698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244 millones de personas en el mundo son migrantes.</a:t>
            </a:r>
          </a:p>
          <a:p>
            <a:r>
              <a:rPr lang="es-CL" dirty="0"/>
              <a:t>En Chile, según CASEN 2015, la población migrante representa el 2,7% de la población (465.319).</a:t>
            </a:r>
          </a:p>
          <a:p>
            <a:r>
              <a:rPr lang="es-CL" dirty="0"/>
              <a:t>61,4% de la población migrante se asienta en la Región Metropolitana.</a:t>
            </a:r>
          </a:p>
          <a:p>
            <a:r>
              <a:rPr lang="es-CL" dirty="0"/>
              <a:t>En la comuna de Quilicura la población migrante representa el 2,2%. </a:t>
            </a:r>
          </a:p>
          <a:p>
            <a:r>
              <a:rPr lang="es-CL" dirty="0"/>
              <a:t>Política migratoria: ley de extranjería 1975.</a:t>
            </a:r>
          </a:p>
          <a:p>
            <a:r>
              <a:rPr lang="es-CL" dirty="0"/>
              <a:t>Departamento de Extranjería y Migración (DEM) garantiza el acceso a la educación a todo niño, independiente de su condición migratoria.  </a:t>
            </a:r>
          </a:p>
          <a:p>
            <a:pPr marL="457200" indent="-457200"/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226</TotalTime>
  <Words>613</Words>
  <Application>Microsoft Office PowerPoint</Application>
  <PresentationFormat>Panorámica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Britannic Bold</vt:lpstr>
      <vt:lpstr>Calibri</vt:lpstr>
      <vt:lpstr>Times New Roman</vt:lpstr>
      <vt:lpstr>Amiguitos 16x9</vt:lpstr>
      <vt:lpstr>Educar en ambientes diversos e inclusivos</vt:lpstr>
      <vt:lpstr>¿Por qué estudiar educación inclusiva?</vt:lpstr>
      <vt:lpstr>¿Qué es la inclusión?</vt:lpstr>
      <vt:lpstr>Otra definición de inclusión </vt:lpstr>
      <vt:lpstr>Presentación de PowerPoint</vt:lpstr>
      <vt:lpstr>Presentación de PowerPoint</vt:lpstr>
      <vt:lpstr> Migración como Derecho Humano Fundamental</vt:lpstr>
      <vt:lpstr>Interculturalidad en la legislación</vt:lpstr>
      <vt:lpstr>Migración en Chile </vt:lpstr>
      <vt:lpstr>Migración en el aula </vt:lpstr>
      <vt:lpstr>¿Cómo trabajar para lograr una real inclusión?</vt:lpstr>
      <vt:lpstr>Ejemplos de inclusión escolar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 en ambientes diversos e inclusivos</dc:title>
  <dc:creator>Macarena Espinosa</dc:creator>
  <cp:keywords/>
  <cp:lastModifiedBy>Macarena Espinosa</cp:lastModifiedBy>
  <cp:revision>11</cp:revision>
  <dcterms:created xsi:type="dcterms:W3CDTF">2017-10-22T16:10:29Z</dcterms:created>
  <dcterms:modified xsi:type="dcterms:W3CDTF">2017-10-22T19:57:16Z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