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32"/>
  </p:notesMasterIdLst>
  <p:sldIdLst>
    <p:sldId id="258" r:id="rId3"/>
    <p:sldId id="257" r:id="rId4"/>
    <p:sldId id="261" r:id="rId5"/>
    <p:sldId id="263" r:id="rId6"/>
    <p:sldId id="262" r:id="rId7"/>
    <p:sldId id="260" r:id="rId8"/>
    <p:sldId id="264" r:id="rId9"/>
    <p:sldId id="265" r:id="rId10"/>
    <p:sldId id="266" r:id="rId11"/>
    <p:sldId id="268" r:id="rId12"/>
    <p:sldId id="276" r:id="rId13"/>
    <p:sldId id="282" r:id="rId14"/>
    <p:sldId id="283" r:id="rId15"/>
    <p:sldId id="284" r:id="rId16"/>
    <p:sldId id="285" r:id="rId17"/>
    <p:sldId id="287" r:id="rId18"/>
    <p:sldId id="288" r:id="rId19"/>
    <p:sldId id="289" r:id="rId20"/>
    <p:sldId id="290" r:id="rId21"/>
    <p:sldId id="291" r:id="rId22"/>
    <p:sldId id="299" r:id="rId23"/>
    <p:sldId id="292" r:id="rId24"/>
    <p:sldId id="293" r:id="rId25"/>
    <p:sldId id="294" r:id="rId26"/>
    <p:sldId id="295" r:id="rId27"/>
    <p:sldId id="296" r:id="rId28"/>
    <p:sldId id="297" r:id="rId29"/>
    <p:sldId id="298" r:id="rId30"/>
    <p:sldId id="281" r:id="rId31"/>
  </p:sldIdLst>
  <p:sldSz cx="9144000" cy="6858000" type="screen4x3"/>
  <p:notesSz cx="6858000" cy="9144000"/>
  <p:embeddedFontLst>
    <p:embeddedFont>
      <p:font typeface="Georgia" pitchFamily="18" charset="0"/>
      <p:regular r:id="rId33"/>
      <p:bold r:id="rId34"/>
      <p:italic r:id="rId35"/>
      <p:boldItalic r:id="rId36"/>
    </p:embeddedFont>
    <p:embeddedFont>
      <p:font typeface="Muli"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140950D-91AF-4852-BF89-A1FE5F0240A7}">
  <a:tblStyle styleId="{0140950D-91AF-4852-BF89-A1FE5F0240A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p:scale>
          <a:sx n="120" d="100"/>
          <a:sy n="120" d="100"/>
        </p:scale>
        <p:origin x="-72" y="30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865997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Quot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150" y="2386801"/>
            <a:ext cx="9144000" cy="20843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body" idx="1"/>
          </p:nvPr>
        </p:nvSpPr>
        <p:spPr>
          <a:xfrm>
            <a:off x="1964226" y="2882401"/>
            <a:ext cx="5215499" cy="1093199"/>
          </a:xfrm>
          <a:prstGeom prst="rect">
            <a:avLst/>
          </a:prstGeom>
          <a:noFill/>
          <a:ln>
            <a:noFill/>
          </a:ln>
        </p:spPr>
        <p:txBody>
          <a:bodyPr lIns="91425" tIns="91425" rIns="91425" bIns="91425" anchor="ctr" anchorCtr="0"/>
          <a:lstStyle>
            <a:lvl1pPr lvl="0" algn="ctr" rtl="0">
              <a:spcBef>
                <a:spcPts val="0"/>
              </a:spcBef>
              <a:buClr>
                <a:srgbClr val="FFFFFF"/>
              </a:buClr>
              <a:buSzPct val="100000"/>
              <a:buFont typeface="Georgia"/>
              <a:defRPr sz="1600" i="1">
                <a:solidFill>
                  <a:srgbClr val="FFFFFF"/>
                </a:solidFill>
                <a:latin typeface="Georgia"/>
                <a:ea typeface="Georgia"/>
                <a:cs typeface="Georgia"/>
                <a:sym typeface="Georgia"/>
              </a:defRPr>
            </a:lvl1pPr>
            <a:lvl2pPr lvl="1" algn="ctr" rtl="0">
              <a:spcBef>
                <a:spcPts val="0"/>
              </a:spcBef>
              <a:buClr>
                <a:srgbClr val="FFFFFF"/>
              </a:buClr>
              <a:buSzPct val="100000"/>
              <a:buFont typeface="Georgia"/>
              <a:defRPr sz="1600" i="1">
                <a:solidFill>
                  <a:srgbClr val="FFFFFF"/>
                </a:solidFill>
                <a:latin typeface="Georgia"/>
                <a:ea typeface="Georgia"/>
                <a:cs typeface="Georgia"/>
                <a:sym typeface="Georgia"/>
              </a:defRPr>
            </a:lvl2pPr>
            <a:lvl3pPr lvl="2" algn="ctr" rtl="0">
              <a:spcBef>
                <a:spcPts val="0"/>
              </a:spcBef>
              <a:buClr>
                <a:srgbClr val="FFFFFF"/>
              </a:buClr>
              <a:buSzPct val="100000"/>
              <a:buFont typeface="Georgia"/>
              <a:defRPr sz="1600" i="1">
                <a:solidFill>
                  <a:srgbClr val="FFFFFF"/>
                </a:solidFill>
                <a:latin typeface="Georgia"/>
                <a:ea typeface="Georgia"/>
                <a:cs typeface="Georgia"/>
                <a:sym typeface="Georgia"/>
              </a:defRPr>
            </a:lvl3pPr>
            <a:lvl4pPr lvl="3" algn="ctr" rtl="0">
              <a:spcBef>
                <a:spcPts val="0"/>
              </a:spcBef>
              <a:buClr>
                <a:srgbClr val="FFFFFF"/>
              </a:buClr>
              <a:buSzPct val="100000"/>
              <a:buFont typeface="Georgia"/>
              <a:defRPr sz="1600" i="1">
                <a:solidFill>
                  <a:srgbClr val="FFFFFF"/>
                </a:solidFill>
                <a:latin typeface="Georgia"/>
                <a:ea typeface="Georgia"/>
                <a:cs typeface="Georgia"/>
                <a:sym typeface="Georgia"/>
              </a:defRPr>
            </a:lvl4pPr>
            <a:lvl5pPr lvl="4" algn="ctr" rtl="0">
              <a:spcBef>
                <a:spcPts val="0"/>
              </a:spcBef>
              <a:buClr>
                <a:srgbClr val="FFFFFF"/>
              </a:buClr>
              <a:buSzPct val="100000"/>
              <a:buFont typeface="Georgia"/>
              <a:defRPr sz="1600" i="1">
                <a:solidFill>
                  <a:srgbClr val="FFFFFF"/>
                </a:solidFill>
                <a:latin typeface="Georgia"/>
                <a:ea typeface="Georgia"/>
                <a:cs typeface="Georgia"/>
                <a:sym typeface="Georgia"/>
              </a:defRPr>
            </a:lvl5pPr>
            <a:lvl6pPr lvl="5" algn="ctr" rtl="0">
              <a:spcBef>
                <a:spcPts val="0"/>
              </a:spcBef>
              <a:buClr>
                <a:srgbClr val="FFFFFF"/>
              </a:buClr>
              <a:buSzPct val="100000"/>
              <a:buFont typeface="Georgia"/>
              <a:defRPr sz="1600" i="1">
                <a:solidFill>
                  <a:srgbClr val="FFFFFF"/>
                </a:solidFill>
                <a:latin typeface="Georgia"/>
                <a:ea typeface="Georgia"/>
                <a:cs typeface="Georgia"/>
                <a:sym typeface="Georgia"/>
              </a:defRPr>
            </a:lvl6pPr>
            <a:lvl7pPr lvl="6" algn="ctr" rtl="0">
              <a:spcBef>
                <a:spcPts val="0"/>
              </a:spcBef>
              <a:buClr>
                <a:srgbClr val="FFFFFF"/>
              </a:buClr>
              <a:buSzPct val="100000"/>
              <a:buFont typeface="Georgia"/>
              <a:defRPr sz="1600" i="1">
                <a:solidFill>
                  <a:srgbClr val="FFFFFF"/>
                </a:solidFill>
                <a:latin typeface="Georgia"/>
                <a:ea typeface="Georgia"/>
                <a:cs typeface="Georgia"/>
                <a:sym typeface="Georgia"/>
              </a:defRPr>
            </a:lvl7pPr>
            <a:lvl8pPr lvl="7" algn="ctr" rtl="0">
              <a:spcBef>
                <a:spcPts val="0"/>
              </a:spcBef>
              <a:buClr>
                <a:srgbClr val="FFFFFF"/>
              </a:buClr>
              <a:buSzPct val="100000"/>
              <a:buFont typeface="Georgia"/>
              <a:defRPr sz="1600" i="1">
                <a:solidFill>
                  <a:srgbClr val="FFFFFF"/>
                </a:solidFill>
                <a:latin typeface="Georgia"/>
                <a:ea typeface="Georgia"/>
                <a:cs typeface="Georgia"/>
                <a:sym typeface="Georgia"/>
              </a:defRPr>
            </a:lvl8pPr>
            <a:lvl9pPr lvl="8" algn="ctr">
              <a:spcBef>
                <a:spcPts val="0"/>
              </a:spcBef>
              <a:buClr>
                <a:srgbClr val="FFFFFF"/>
              </a:buClr>
              <a:buSzPct val="100000"/>
              <a:buFont typeface="Georgia"/>
              <a:defRPr sz="1600" i="1">
                <a:solidFill>
                  <a:srgbClr val="FFFFFF"/>
                </a:solidFill>
                <a:latin typeface="Georgia"/>
                <a:ea typeface="Georgia"/>
                <a:cs typeface="Georgia"/>
                <a:sym typeface="Georgi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Quote">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Shape 65"/>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150" y="2386801"/>
            <a:ext cx="9144000" cy="20843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67" name="Shape 67"/>
          <p:cNvSpPr txBox="1">
            <a:spLocks noGrp="1"/>
          </p:cNvSpPr>
          <p:nvPr>
            <p:ph type="body" idx="1"/>
          </p:nvPr>
        </p:nvSpPr>
        <p:spPr>
          <a:xfrm>
            <a:off x="1964226" y="2882401"/>
            <a:ext cx="5215499" cy="1093199"/>
          </a:xfrm>
          <a:prstGeom prst="rect">
            <a:avLst/>
          </a:prstGeom>
          <a:noFill/>
          <a:ln>
            <a:noFill/>
          </a:ln>
        </p:spPr>
        <p:txBody>
          <a:bodyPr lIns="91425" tIns="91425" rIns="91425" bIns="91425" anchor="ctr" anchorCtr="0"/>
          <a:lstStyle>
            <a:lvl1pPr lvl="0" algn="ctr" rtl="0">
              <a:spcBef>
                <a:spcPts val="0"/>
              </a:spcBef>
              <a:buClr>
                <a:srgbClr val="FFFFFF"/>
              </a:buClr>
              <a:buSzPct val="100000"/>
              <a:buFont typeface="Georgia"/>
              <a:defRPr sz="1600" i="1">
                <a:solidFill>
                  <a:srgbClr val="FFFFFF"/>
                </a:solidFill>
                <a:latin typeface="Georgia"/>
                <a:ea typeface="Georgia"/>
                <a:cs typeface="Georgia"/>
                <a:sym typeface="Georgia"/>
              </a:defRPr>
            </a:lvl1pPr>
            <a:lvl2pPr lvl="1" algn="ctr" rtl="0">
              <a:spcBef>
                <a:spcPts val="0"/>
              </a:spcBef>
              <a:buClr>
                <a:srgbClr val="FFFFFF"/>
              </a:buClr>
              <a:buSzPct val="100000"/>
              <a:buFont typeface="Georgia"/>
              <a:defRPr sz="1600" i="1">
                <a:solidFill>
                  <a:srgbClr val="FFFFFF"/>
                </a:solidFill>
                <a:latin typeface="Georgia"/>
                <a:ea typeface="Georgia"/>
                <a:cs typeface="Georgia"/>
                <a:sym typeface="Georgia"/>
              </a:defRPr>
            </a:lvl2pPr>
            <a:lvl3pPr lvl="2" algn="ctr" rtl="0">
              <a:spcBef>
                <a:spcPts val="0"/>
              </a:spcBef>
              <a:buClr>
                <a:srgbClr val="FFFFFF"/>
              </a:buClr>
              <a:buSzPct val="100000"/>
              <a:buFont typeface="Georgia"/>
              <a:defRPr sz="1600" i="1">
                <a:solidFill>
                  <a:srgbClr val="FFFFFF"/>
                </a:solidFill>
                <a:latin typeface="Georgia"/>
                <a:ea typeface="Georgia"/>
                <a:cs typeface="Georgia"/>
                <a:sym typeface="Georgia"/>
              </a:defRPr>
            </a:lvl3pPr>
            <a:lvl4pPr lvl="3" algn="ctr" rtl="0">
              <a:spcBef>
                <a:spcPts val="0"/>
              </a:spcBef>
              <a:buClr>
                <a:srgbClr val="FFFFFF"/>
              </a:buClr>
              <a:buSzPct val="100000"/>
              <a:buFont typeface="Georgia"/>
              <a:defRPr sz="1600" i="1">
                <a:solidFill>
                  <a:srgbClr val="FFFFFF"/>
                </a:solidFill>
                <a:latin typeface="Georgia"/>
                <a:ea typeface="Georgia"/>
                <a:cs typeface="Georgia"/>
                <a:sym typeface="Georgia"/>
              </a:defRPr>
            </a:lvl4pPr>
            <a:lvl5pPr lvl="4" algn="ctr" rtl="0">
              <a:spcBef>
                <a:spcPts val="0"/>
              </a:spcBef>
              <a:buClr>
                <a:srgbClr val="FFFFFF"/>
              </a:buClr>
              <a:buSzPct val="100000"/>
              <a:buFont typeface="Georgia"/>
              <a:defRPr sz="1600" i="1">
                <a:solidFill>
                  <a:srgbClr val="FFFFFF"/>
                </a:solidFill>
                <a:latin typeface="Georgia"/>
                <a:ea typeface="Georgia"/>
                <a:cs typeface="Georgia"/>
                <a:sym typeface="Georgia"/>
              </a:defRPr>
            </a:lvl5pPr>
            <a:lvl6pPr lvl="5" algn="ctr" rtl="0">
              <a:spcBef>
                <a:spcPts val="0"/>
              </a:spcBef>
              <a:buClr>
                <a:srgbClr val="FFFFFF"/>
              </a:buClr>
              <a:buSzPct val="100000"/>
              <a:buFont typeface="Georgia"/>
              <a:defRPr sz="1600" i="1">
                <a:solidFill>
                  <a:srgbClr val="FFFFFF"/>
                </a:solidFill>
                <a:latin typeface="Georgia"/>
                <a:ea typeface="Georgia"/>
                <a:cs typeface="Georgia"/>
                <a:sym typeface="Georgia"/>
              </a:defRPr>
            </a:lvl6pPr>
            <a:lvl7pPr lvl="6" algn="ctr" rtl="0">
              <a:spcBef>
                <a:spcPts val="0"/>
              </a:spcBef>
              <a:buClr>
                <a:srgbClr val="FFFFFF"/>
              </a:buClr>
              <a:buSzPct val="100000"/>
              <a:buFont typeface="Georgia"/>
              <a:defRPr sz="1600" i="1">
                <a:solidFill>
                  <a:srgbClr val="FFFFFF"/>
                </a:solidFill>
                <a:latin typeface="Georgia"/>
                <a:ea typeface="Georgia"/>
                <a:cs typeface="Georgia"/>
                <a:sym typeface="Georgia"/>
              </a:defRPr>
            </a:lvl7pPr>
            <a:lvl8pPr lvl="7" algn="ctr" rtl="0">
              <a:spcBef>
                <a:spcPts val="0"/>
              </a:spcBef>
              <a:buClr>
                <a:srgbClr val="FFFFFF"/>
              </a:buClr>
              <a:buSzPct val="100000"/>
              <a:buFont typeface="Georgia"/>
              <a:defRPr sz="1600" i="1">
                <a:solidFill>
                  <a:srgbClr val="FFFFFF"/>
                </a:solidFill>
                <a:latin typeface="Georgia"/>
                <a:ea typeface="Georgia"/>
                <a:cs typeface="Georgia"/>
                <a:sym typeface="Georgia"/>
              </a:defRPr>
            </a:lvl8pPr>
            <a:lvl9pPr lvl="8" algn="ctr" rtl="0">
              <a:spcBef>
                <a:spcPts val="0"/>
              </a:spcBef>
              <a:buClr>
                <a:srgbClr val="FFFFFF"/>
              </a:buClr>
              <a:buSzPct val="100000"/>
              <a:buFont typeface="Georgia"/>
              <a:defRPr sz="1600" i="1">
                <a:solidFill>
                  <a:srgbClr val="FFFFFF"/>
                </a:solidFill>
                <a:latin typeface="Georgia"/>
                <a:ea typeface="Georgia"/>
                <a:cs typeface="Georgia"/>
                <a:sym typeface="Georgi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Shape 69"/>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70" name="Shape 70"/>
          <p:cNvSpPr/>
          <p:nvPr/>
        </p:nvSpPr>
        <p:spPr>
          <a:xfrm>
            <a:off x="2380350" y="1"/>
            <a:ext cx="67638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71" name="Shape 71"/>
          <p:cNvSpPr txBox="1">
            <a:spLocks noGrp="1"/>
          </p:cNvSpPr>
          <p:nvPr>
            <p:ph type="title"/>
          </p:nvPr>
        </p:nvSpPr>
        <p:spPr>
          <a:xfrm>
            <a:off x="2902775" y="403167"/>
            <a:ext cx="5718600"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
        <p:nvSpPr>
          <p:cNvPr id="72" name="Shape 72"/>
          <p:cNvSpPr txBox="1">
            <a:spLocks noGrp="1"/>
          </p:cNvSpPr>
          <p:nvPr>
            <p:ph type="body" idx="1"/>
          </p:nvPr>
        </p:nvSpPr>
        <p:spPr>
          <a:xfrm>
            <a:off x="2902950" y="2012633"/>
            <a:ext cx="5718600" cy="4166800"/>
          </a:xfrm>
          <a:prstGeom prst="rect">
            <a:avLst/>
          </a:prstGeom>
        </p:spPr>
        <p:txBody>
          <a:bodyPr lIns="91425" tIns="91425" rIns="91425" bIns="91425" anchor="t" anchorCtr="0"/>
          <a:lstStyle>
            <a:lvl1pPr lvl="0" rtl="0">
              <a:spcBef>
                <a:spcPts val="0"/>
              </a:spcBef>
              <a:buClr>
                <a:srgbClr val="FFFFFF"/>
              </a:buClr>
              <a:buSzPct val="83333"/>
              <a:buFont typeface="Muli"/>
              <a:buChar char="➜"/>
              <a:defRPr sz="2400">
                <a:solidFill>
                  <a:srgbClr val="FFFFFF"/>
                </a:solidFill>
                <a:latin typeface="Muli"/>
                <a:ea typeface="Muli"/>
                <a:cs typeface="Muli"/>
                <a:sym typeface="Muli"/>
              </a:defRPr>
            </a:lvl1pPr>
            <a:lvl2pPr lvl="1" rtl="0">
              <a:spcBef>
                <a:spcPts val="0"/>
              </a:spcBef>
              <a:buClr>
                <a:srgbClr val="FFFFFF"/>
              </a:buClr>
              <a:buSzPct val="75000"/>
              <a:buFont typeface="Muli"/>
              <a:defRPr sz="2400">
                <a:solidFill>
                  <a:srgbClr val="FFFFFF"/>
                </a:solidFill>
                <a:latin typeface="Muli"/>
                <a:ea typeface="Muli"/>
                <a:cs typeface="Muli"/>
                <a:sym typeface="Muli"/>
              </a:defRPr>
            </a:lvl2pPr>
            <a:lvl3pPr lvl="2" rtl="0">
              <a:spcBef>
                <a:spcPts val="0"/>
              </a:spcBef>
              <a:buClr>
                <a:srgbClr val="FFFFFF"/>
              </a:buClr>
              <a:buSzPct val="100000"/>
              <a:buFont typeface="Muli"/>
              <a:defRPr sz="2400">
                <a:solidFill>
                  <a:srgbClr val="FFFFFF"/>
                </a:solidFill>
                <a:latin typeface="Muli"/>
                <a:ea typeface="Muli"/>
                <a:cs typeface="Muli"/>
                <a:sym typeface="Muli"/>
              </a:defRPr>
            </a:lvl3pPr>
            <a:lvl4pPr lvl="3" rtl="0">
              <a:spcBef>
                <a:spcPts val="0"/>
              </a:spcBef>
              <a:buClr>
                <a:srgbClr val="FFFFFF"/>
              </a:buClr>
              <a:buSzPct val="100000"/>
              <a:buFont typeface="Muli"/>
              <a:defRPr sz="2400">
                <a:solidFill>
                  <a:srgbClr val="FFFFFF"/>
                </a:solidFill>
                <a:latin typeface="Muli"/>
                <a:ea typeface="Muli"/>
                <a:cs typeface="Muli"/>
                <a:sym typeface="Muli"/>
              </a:defRPr>
            </a:lvl4pPr>
            <a:lvl5pPr lvl="4" rtl="0">
              <a:spcBef>
                <a:spcPts val="0"/>
              </a:spcBef>
              <a:buClr>
                <a:srgbClr val="FFFFFF"/>
              </a:buClr>
              <a:buSzPct val="100000"/>
              <a:buFont typeface="Muli"/>
              <a:defRPr sz="2400">
                <a:solidFill>
                  <a:srgbClr val="FFFFFF"/>
                </a:solidFill>
                <a:latin typeface="Muli"/>
                <a:ea typeface="Muli"/>
                <a:cs typeface="Muli"/>
                <a:sym typeface="Muli"/>
              </a:defRPr>
            </a:lvl5pPr>
            <a:lvl6pPr lvl="5" rtl="0">
              <a:spcBef>
                <a:spcPts val="0"/>
              </a:spcBef>
              <a:buClr>
                <a:srgbClr val="FFFFFF"/>
              </a:buClr>
              <a:buSzPct val="100000"/>
              <a:buFont typeface="Muli"/>
              <a:defRPr sz="2400">
                <a:solidFill>
                  <a:srgbClr val="FFFFFF"/>
                </a:solidFill>
                <a:latin typeface="Muli"/>
                <a:ea typeface="Muli"/>
                <a:cs typeface="Muli"/>
                <a:sym typeface="Muli"/>
              </a:defRPr>
            </a:lvl6pPr>
            <a:lvl7pPr lvl="6" rtl="0">
              <a:spcBef>
                <a:spcPts val="0"/>
              </a:spcBef>
              <a:buClr>
                <a:srgbClr val="FFFFFF"/>
              </a:buClr>
              <a:buSzPct val="100000"/>
              <a:buFont typeface="Muli"/>
              <a:defRPr sz="2400">
                <a:solidFill>
                  <a:srgbClr val="FFFFFF"/>
                </a:solidFill>
                <a:latin typeface="Muli"/>
                <a:ea typeface="Muli"/>
                <a:cs typeface="Muli"/>
                <a:sym typeface="Muli"/>
              </a:defRPr>
            </a:lvl7pPr>
            <a:lvl8pPr lvl="7" rtl="0">
              <a:spcBef>
                <a:spcPts val="0"/>
              </a:spcBef>
              <a:buClr>
                <a:srgbClr val="FFFFFF"/>
              </a:buClr>
              <a:buSzPct val="100000"/>
              <a:buFont typeface="Muli"/>
              <a:defRPr sz="2400">
                <a:solidFill>
                  <a:srgbClr val="FFFFFF"/>
                </a:solidFill>
                <a:latin typeface="Muli"/>
                <a:ea typeface="Muli"/>
                <a:cs typeface="Muli"/>
                <a:sym typeface="Muli"/>
              </a:defRPr>
            </a:lvl8pPr>
            <a:lvl9pPr lvl="8" rtl="0">
              <a:spcBef>
                <a:spcPts val="0"/>
              </a:spcBef>
              <a:buClr>
                <a:srgbClr val="FFFFFF"/>
              </a:buClr>
              <a:buSzPct val="100000"/>
              <a:buFont typeface="Muli"/>
              <a:defRPr sz="2400">
                <a:solidFill>
                  <a:srgbClr val="FFFFFF"/>
                </a:solidFill>
                <a:latin typeface="Muli"/>
                <a:ea typeface="Muli"/>
                <a:cs typeface="Muli"/>
                <a:sym typeface="Mul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1 column half">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Shape 74"/>
          <p:cNvSpPr/>
          <p:nvPr/>
        </p:nvSpPr>
        <p:spPr>
          <a:xfrm>
            <a:off x="4572000" y="1"/>
            <a:ext cx="45720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75" name="Shape 75"/>
          <p:cNvSpPr txBox="1">
            <a:spLocks noGrp="1"/>
          </p:cNvSpPr>
          <p:nvPr>
            <p:ph type="title"/>
          </p:nvPr>
        </p:nvSpPr>
        <p:spPr>
          <a:xfrm>
            <a:off x="5128376" y="403167"/>
            <a:ext cx="3493199"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
        <p:nvSpPr>
          <p:cNvPr id="76" name="Shape 76"/>
          <p:cNvSpPr txBox="1">
            <a:spLocks noGrp="1"/>
          </p:cNvSpPr>
          <p:nvPr>
            <p:ph type="body" idx="1"/>
          </p:nvPr>
        </p:nvSpPr>
        <p:spPr>
          <a:xfrm>
            <a:off x="5128481" y="2012633"/>
            <a:ext cx="3493199" cy="4166800"/>
          </a:xfrm>
          <a:prstGeom prst="rect">
            <a:avLst/>
          </a:prstGeom>
        </p:spPr>
        <p:txBody>
          <a:bodyPr lIns="91425" tIns="91425" rIns="91425" bIns="91425" anchor="t" anchorCtr="0"/>
          <a:lstStyle>
            <a:lvl1pPr lvl="0" rtl="0">
              <a:spcBef>
                <a:spcPts val="0"/>
              </a:spcBef>
              <a:buClr>
                <a:srgbClr val="FFFFFF"/>
              </a:buClr>
              <a:buSzPct val="83333"/>
              <a:buFont typeface="Muli"/>
              <a:buChar char="➜"/>
              <a:defRPr sz="2400">
                <a:solidFill>
                  <a:srgbClr val="FFFFFF"/>
                </a:solidFill>
                <a:latin typeface="Muli"/>
                <a:ea typeface="Muli"/>
                <a:cs typeface="Muli"/>
                <a:sym typeface="Muli"/>
              </a:defRPr>
            </a:lvl1pPr>
            <a:lvl2pPr lvl="1" rtl="0">
              <a:spcBef>
                <a:spcPts val="0"/>
              </a:spcBef>
              <a:buClr>
                <a:srgbClr val="FFFFFF"/>
              </a:buClr>
              <a:buSzPct val="75000"/>
              <a:buFont typeface="Muli"/>
              <a:defRPr sz="2400">
                <a:solidFill>
                  <a:srgbClr val="FFFFFF"/>
                </a:solidFill>
                <a:latin typeface="Muli"/>
                <a:ea typeface="Muli"/>
                <a:cs typeface="Muli"/>
                <a:sym typeface="Muli"/>
              </a:defRPr>
            </a:lvl2pPr>
            <a:lvl3pPr lvl="2" rtl="0">
              <a:spcBef>
                <a:spcPts val="0"/>
              </a:spcBef>
              <a:buClr>
                <a:srgbClr val="FFFFFF"/>
              </a:buClr>
              <a:buSzPct val="100000"/>
              <a:buFont typeface="Muli"/>
              <a:defRPr sz="2400">
                <a:solidFill>
                  <a:srgbClr val="FFFFFF"/>
                </a:solidFill>
                <a:latin typeface="Muli"/>
                <a:ea typeface="Muli"/>
                <a:cs typeface="Muli"/>
                <a:sym typeface="Muli"/>
              </a:defRPr>
            </a:lvl3pPr>
            <a:lvl4pPr lvl="3" rtl="0">
              <a:spcBef>
                <a:spcPts val="0"/>
              </a:spcBef>
              <a:buClr>
                <a:srgbClr val="FFFFFF"/>
              </a:buClr>
              <a:buSzPct val="100000"/>
              <a:buFont typeface="Muli"/>
              <a:defRPr sz="2400">
                <a:solidFill>
                  <a:srgbClr val="FFFFFF"/>
                </a:solidFill>
                <a:latin typeface="Muli"/>
                <a:ea typeface="Muli"/>
                <a:cs typeface="Muli"/>
                <a:sym typeface="Muli"/>
              </a:defRPr>
            </a:lvl4pPr>
            <a:lvl5pPr lvl="4" rtl="0">
              <a:spcBef>
                <a:spcPts val="0"/>
              </a:spcBef>
              <a:buClr>
                <a:srgbClr val="FFFFFF"/>
              </a:buClr>
              <a:buSzPct val="100000"/>
              <a:buFont typeface="Muli"/>
              <a:defRPr sz="2400">
                <a:solidFill>
                  <a:srgbClr val="FFFFFF"/>
                </a:solidFill>
                <a:latin typeface="Muli"/>
                <a:ea typeface="Muli"/>
                <a:cs typeface="Muli"/>
                <a:sym typeface="Muli"/>
              </a:defRPr>
            </a:lvl5pPr>
            <a:lvl6pPr lvl="5" rtl="0">
              <a:spcBef>
                <a:spcPts val="0"/>
              </a:spcBef>
              <a:buClr>
                <a:srgbClr val="FFFFFF"/>
              </a:buClr>
              <a:buSzPct val="100000"/>
              <a:buFont typeface="Muli"/>
              <a:defRPr sz="2400">
                <a:solidFill>
                  <a:srgbClr val="FFFFFF"/>
                </a:solidFill>
                <a:latin typeface="Muli"/>
                <a:ea typeface="Muli"/>
                <a:cs typeface="Muli"/>
                <a:sym typeface="Muli"/>
              </a:defRPr>
            </a:lvl6pPr>
            <a:lvl7pPr lvl="6" rtl="0">
              <a:spcBef>
                <a:spcPts val="0"/>
              </a:spcBef>
              <a:buClr>
                <a:srgbClr val="FFFFFF"/>
              </a:buClr>
              <a:buSzPct val="100000"/>
              <a:buFont typeface="Muli"/>
              <a:defRPr sz="2400">
                <a:solidFill>
                  <a:srgbClr val="FFFFFF"/>
                </a:solidFill>
                <a:latin typeface="Muli"/>
                <a:ea typeface="Muli"/>
                <a:cs typeface="Muli"/>
                <a:sym typeface="Muli"/>
              </a:defRPr>
            </a:lvl7pPr>
            <a:lvl8pPr lvl="7" rtl="0">
              <a:spcBef>
                <a:spcPts val="0"/>
              </a:spcBef>
              <a:buClr>
                <a:srgbClr val="FFFFFF"/>
              </a:buClr>
              <a:buSzPct val="100000"/>
              <a:buFont typeface="Muli"/>
              <a:defRPr sz="2400">
                <a:solidFill>
                  <a:srgbClr val="FFFFFF"/>
                </a:solidFill>
                <a:latin typeface="Muli"/>
                <a:ea typeface="Muli"/>
                <a:cs typeface="Muli"/>
                <a:sym typeface="Muli"/>
              </a:defRPr>
            </a:lvl8pPr>
            <a:lvl9pPr lvl="8" rtl="0">
              <a:spcBef>
                <a:spcPts val="0"/>
              </a:spcBef>
              <a:buClr>
                <a:srgbClr val="FFFFFF"/>
              </a:buClr>
              <a:buSzPct val="100000"/>
              <a:buFont typeface="Muli"/>
              <a:defRPr sz="2400">
                <a:solidFill>
                  <a:srgbClr val="FFFFFF"/>
                </a:solidFill>
                <a:latin typeface="Muli"/>
                <a:ea typeface="Muli"/>
                <a:cs typeface="Muli"/>
                <a:sym typeface="Mul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Shape 78"/>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2380350" y="1"/>
            <a:ext cx="67638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80" name="Shape 80"/>
          <p:cNvSpPr txBox="1">
            <a:spLocks noGrp="1"/>
          </p:cNvSpPr>
          <p:nvPr>
            <p:ph type="title"/>
          </p:nvPr>
        </p:nvSpPr>
        <p:spPr>
          <a:xfrm>
            <a:off x="2902775" y="403167"/>
            <a:ext cx="5718600"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
        <p:nvSpPr>
          <p:cNvPr id="81" name="Shape 81"/>
          <p:cNvSpPr txBox="1">
            <a:spLocks noGrp="1"/>
          </p:cNvSpPr>
          <p:nvPr>
            <p:ph type="body" idx="1"/>
          </p:nvPr>
        </p:nvSpPr>
        <p:spPr>
          <a:xfrm>
            <a:off x="2902950" y="2012633"/>
            <a:ext cx="2780700" cy="4166800"/>
          </a:xfrm>
          <a:prstGeom prst="rect">
            <a:avLst/>
          </a:prstGeom>
          <a:noFill/>
          <a:ln>
            <a:noFill/>
          </a:ln>
        </p:spPr>
        <p:txBody>
          <a:bodyPr lIns="91425" tIns="91425" rIns="91425" bIns="91425" anchor="t" anchorCtr="0"/>
          <a:lstStyle>
            <a:lvl1pPr lvl="0" rtl="0">
              <a:spcBef>
                <a:spcPts val="0"/>
              </a:spcBef>
              <a:buClr>
                <a:srgbClr val="FFFFFF"/>
              </a:buClr>
              <a:buSzPct val="100000"/>
              <a:buFont typeface="Muli"/>
              <a:buChar char="➜"/>
              <a:defRPr sz="1800">
                <a:solidFill>
                  <a:srgbClr val="FFFFFF"/>
                </a:solidFill>
                <a:latin typeface="Muli"/>
                <a:ea typeface="Muli"/>
                <a:cs typeface="Muli"/>
                <a:sym typeface="Muli"/>
              </a:defRPr>
            </a:lvl1pPr>
            <a:lvl2pPr lvl="1" rtl="0">
              <a:spcBef>
                <a:spcPts val="0"/>
              </a:spcBef>
              <a:buClr>
                <a:srgbClr val="FFFFFF"/>
              </a:buClr>
              <a:buSzPct val="100000"/>
              <a:buFont typeface="Muli"/>
              <a:defRPr sz="1800">
                <a:solidFill>
                  <a:srgbClr val="FFFFFF"/>
                </a:solidFill>
                <a:latin typeface="Muli"/>
                <a:ea typeface="Muli"/>
                <a:cs typeface="Muli"/>
                <a:sym typeface="Muli"/>
              </a:defRPr>
            </a:lvl2pPr>
            <a:lvl3pPr lvl="2" rtl="0">
              <a:spcBef>
                <a:spcPts val="0"/>
              </a:spcBef>
              <a:buClr>
                <a:srgbClr val="FFFFFF"/>
              </a:buClr>
              <a:buSzPct val="100000"/>
              <a:buFont typeface="Muli"/>
              <a:defRPr sz="1800">
                <a:solidFill>
                  <a:srgbClr val="FFFFFF"/>
                </a:solidFill>
                <a:latin typeface="Muli"/>
                <a:ea typeface="Muli"/>
                <a:cs typeface="Muli"/>
                <a:sym typeface="Muli"/>
              </a:defRPr>
            </a:lvl3pPr>
            <a:lvl4pPr lvl="3" rtl="0">
              <a:spcBef>
                <a:spcPts val="0"/>
              </a:spcBef>
              <a:buClr>
                <a:srgbClr val="FFFFFF"/>
              </a:buClr>
              <a:buSzPct val="100000"/>
              <a:buFont typeface="Muli"/>
              <a:defRPr sz="1800">
                <a:solidFill>
                  <a:srgbClr val="FFFFFF"/>
                </a:solidFill>
                <a:latin typeface="Muli"/>
                <a:ea typeface="Muli"/>
                <a:cs typeface="Muli"/>
                <a:sym typeface="Muli"/>
              </a:defRPr>
            </a:lvl4pPr>
            <a:lvl5pPr lvl="4" rtl="0">
              <a:spcBef>
                <a:spcPts val="0"/>
              </a:spcBef>
              <a:buClr>
                <a:srgbClr val="FFFFFF"/>
              </a:buClr>
              <a:buSzPct val="100000"/>
              <a:buFont typeface="Muli"/>
              <a:defRPr sz="1800">
                <a:solidFill>
                  <a:srgbClr val="FFFFFF"/>
                </a:solidFill>
                <a:latin typeface="Muli"/>
                <a:ea typeface="Muli"/>
                <a:cs typeface="Muli"/>
                <a:sym typeface="Muli"/>
              </a:defRPr>
            </a:lvl5pPr>
            <a:lvl6pPr lvl="5" rtl="0">
              <a:spcBef>
                <a:spcPts val="0"/>
              </a:spcBef>
              <a:buClr>
                <a:srgbClr val="FFFFFF"/>
              </a:buClr>
              <a:buSzPct val="100000"/>
              <a:buFont typeface="Muli"/>
              <a:defRPr sz="1800">
                <a:solidFill>
                  <a:srgbClr val="FFFFFF"/>
                </a:solidFill>
                <a:latin typeface="Muli"/>
                <a:ea typeface="Muli"/>
                <a:cs typeface="Muli"/>
                <a:sym typeface="Muli"/>
              </a:defRPr>
            </a:lvl6pPr>
            <a:lvl7pPr lvl="6" rtl="0">
              <a:spcBef>
                <a:spcPts val="0"/>
              </a:spcBef>
              <a:buClr>
                <a:srgbClr val="FFFFFF"/>
              </a:buClr>
              <a:buSzPct val="100000"/>
              <a:buFont typeface="Muli"/>
              <a:defRPr sz="1800">
                <a:solidFill>
                  <a:srgbClr val="FFFFFF"/>
                </a:solidFill>
                <a:latin typeface="Muli"/>
                <a:ea typeface="Muli"/>
                <a:cs typeface="Muli"/>
                <a:sym typeface="Muli"/>
              </a:defRPr>
            </a:lvl7pPr>
            <a:lvl8pPr lvl="7" rtl="0">
              <a:spcBef>
                <a:spcPts val="0"/>
              </a:spcBef>
              <a:buClr>
                <a:srgbClr val="FFFFFF"/>
              </a:buClr>
              <a:buSzPct val="100000"/>
              <a:buFont typeface="Muli"/>
              <a:defRPr sz="1800">
                <a:solidFill>
                  <a:srgbClr val="FFFFFF"/>
                </a:solidFill>
                <a:latin typeface="Muli"/>
                <a:ea typeface="Muli"/>
                <a:cs typeface="Muli"/>
                <a:sym typeface="Muli"/>
              </a:defRPr>
            </a:lvl8pPr>
            <a:lvl9pPr lvl="8" rtl="0">
              <a:spcBef>
                <a:spcPts val="0"/>
              </a:spcBef>
              <a:buClr>
                <a:srgbClr val="FFFFFF"/>
              </a:buClr>
              <a:buSzPct val="100000"/>
              <a:buFont typeface="Muli"/>
              <a:defRPr sz="1800">
                <a:solidFill>
                  <a:srgbClr val="FFFFFF"/>
                </a:solidFill>
                <a:latin typeface="Muli"/>
                <a:ea typeface="Muli"/>
                <a:cs typeface="Muli"/>
                <a:sym typeface="Muli"/>
              </a:defRPr>
            </a:lvl9pPr>
          </a:lstStyle>
          <a:p>
            <a:endParaRPr/>
          </a:p>
        </p:txBody>
      </p:sp>
      <p:sp>
        <p:nvSpPr>
          <p:cNvPr id="82" name="Shape 82"/>
          <p:cNvSpPr txBox="1">
            <a:spLocks noGrp="1"/>
          </p:cNvSpPr>
          <p:nvPr>
            <p:ph type="body" idx="2"/>
          </p:nvPr>
        </p:nvSpPr>
        <p:spPr>
          <a:xfrm>
            <a:off x="5840728" y="2012633"/>
            <a:ext cx="2780700" cy="4166800"/>
          </a:xfrm>
          <a:prstGeom prst="rect">
            <a:avLst/>
          </a:prstGeom>
          <a:noFill/>
          <a:ln>
            <a:noFill/>
          </a:ln>
        </p:spPr>
        <p:txBody>
          <a:bodyPr lIns="91425" tIns="91425" rIns="91425" bIns="91425" anchor="t" anchorCtr="0"/>
          <a:lstStyle>
            <a:lvl1pPr lvl="0" rtl="0">
              <a:spcBef>
                <a:spcPts val="0"/>
              </a:spcBef>
              <a:buClr>
                <a:srgbClr val="FFFFFF"/>
              </a:buClr>
              <a:buSzPct val="100000"/>
              <a:buFont typeface="Muli"/>
              <a:buChar char="➜"/>
              <a:defRPr sz="1800">
                <a:solidFill>
                  <a:srgbClr val="FFFFFF"/>
                </a:solidFill>
                <a:latin typeface="Muli"/>
                <a:ea typeface="Muli"/>
                <a:cs typeface="Muli"/>
                <a:sym typeface="Muli"/>
              </a:defRPr>
            </a:lvl1pPr>
            <a:lvl2pPr lvl="1" rtl="0">
              <a:spcBef>
                <a:spcPts val="0"/>
              </a:spcBef>
              <a:buClr>
                <a:srgbClr val="FFFFFF"/>
              </a:buClr>
              <a:buSzPct val="100000"/>
              <a:buFont typeface="Muli"/>
              <a:defRPr sz="1800">
                <a:solidFill>
                  <a:srgbClr val="FFFFFF"/>
                </a:solidFill>
                <a:latin typeface="Muli"/>
                <a:ea typeface="Muli"/>
                <a:cs typeface="Muli"/>
                <a:sym typeface="Muli"/>
              </a:defRPr>
            </a:lvl2pPr>
            <a:lvl3pPr lvl="2" rtl="0">
              <a:spcBef>
                <a:spcPts val="0"/>
              </a:spcBef>
              <a:buClr>
                <a:srgbClr val="FFFFFF"/>
              </a:buClr>
              <a:buSzPct val="100000"/>
              <a:buFont typeface="Muli"/>
              <a:defRPr sz="1800">
                <a:solidFill>
                  <a:srgbClr val="FFFFFF"/>
                </a:solidFill>
                <a:latin typeface="Muli"/>
                <a:ea typeface="Muli"/>
                <a:cs typeface="Muli"/>
                <a:sym typeface="Muli"/>
              </a:defRPr>
            </a:lvl3pPr>
            <a:lvl4pPr lvl="3" rtl="0">
              <a:spcBef>
                <a:spcPts val="0"/>
              </a:spcBef>
              <a:buClr>
                <a:srgbClr val="FFFFFF"/>
              </a:buClr>
              <a:buSzPct val="100000"/>
              <a:buFont typeface="Muli"/>
              <a:defRPr sz="1800">
                <a:solidFill>
                  <a:srgbClr val="FFFFFF"/>
                </a:solidFill>
                <a:latin typeface="Muli"/>
                <a:ea typeface="Muli"/>
                <a:cs typeface="Muli"/>
                <a:sym typeface="Muli"/>
              </a:defRPr>
            </a:lvl4pPr>
            <a:lvl5pPr lvl="4" rtl="0">
              <a:spcBef>
                <a:spcPts val="0"/>
              </a:spcBef>
              <a:buClr>
                <a:srgbClr val="FFFFFF"/>
              </a:buClr>
              <a:buSzPct val="100000"/>
              <a:buFont typeface="Muli"/>
              <a:defRPr sz="1800">
                <a:solidFill>
                  <a:srgbClr val="FFFFFF"/>
                </a:solidFill>
                <a:latin typeface="Muli"/>
                <a:ea typeface="Muli"/>
                <a:cs typeface="Muli"/>
                <a:sym typeface="Muli"/>
              </a:defRPr>
            </a:lvl5pPr>
            <a:lvl6pPr lvl="5" rtl="0">
              <a:spcBef>
                <a:spcPts val="0"/>
              </a:spcBef>
              <a:buClr>
                <a:srgbClr val="FFFFFF"/>
              </a:buClr>
              <a:buSzPct val="100000"/>
              <a:buFont typeface="Muli"/>
              <a:defRPr sz="1800">
                <a:solidFill>
                  <a:srgbClr val="FFFFFF"/>
                </a:solidFill>
                <a:latin typeface="Muli"/>
                <a:ea typeface="Muli"/>
                <a:cs typeface="Muli"/>
                <a:sym typeface="Muli"/>
              </a:defRPr>
            </a:lvl6pPr>
            <a:lvl7pPr lvl="6" rtl="0">
              <a:spcBef>
                <a:spcPts val="0"/>
              </a:spcBef>
              <a:buClr>
                <a:srgbClr val="FFFFFF"/>
              </a:buClr>
              <a:buSzPct val="100000"/>
              <a:buFont typeface="Muli"/>
              <a:defRPr sz="1800">
                <a:solidFill>
                  <a:srgbClr val="FFFFFF"/>
                </a:solidFill>
                <a:latin typeface="Muli"/>
                <a:ea typeface="Muli"/>
                <a:cs typeface="Muli"/>
                <a:sym typeface="Muli"/>
              </a:defRPr>
            </a:lvl7pPr>
            <a:lvl8pPr lvl="7" rtl="0">
              <a:spcBef>
                <a:spcPts val="0"/>
              </a:spcBef>
              <a:buClr>
                <a:srgbClr val="FFFFFF"/>
              </a:buClr>
              <a:buSzPct val="100000"/>
              <a:buFont typeface="Muli"/>
              <a:defRPr sz="1800">
                <a:solidFill>
                  <a:srgbClr val="FFFFFF"/>
                </a:solidFill>
                <a:latin typeface="Muli"/>
                <a:ea typeface="Muli"/>
                <a:cs typeface="Muli"/>
                <a:sym typeface="Muli"/>
              </a:defRPr>
            </a:lvl8pPr>
            <a:lvl9pPr lvl="8" rtl="0">
              <a:spcBef>
                <a:spcPts val="0"/>
              </a:spcBef>
              <a:buClr>
                <a:srgbClr val="FFFFFF"/>
              </a:buClr>
              <a:buSzPct val="100000"/>
              <a:buFont typeface="Muli"/>
              <a:defRPr sz="1800">
                <a:solidFill>
                  <a:srgbClr val="FFFFFF"/>
                </a:solidFill>
                <a:latin typeface="Muli"/>
                <a:ea typeface="Muli"/>
                <a:cs typeface="Muli"/>
                <a:sym typeface="Mul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Shape 84"/>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85" name="Shape 85"/>
          <p:cNvSpPr/>
          <p:nvPr/>
        </p:nvSpPr>
        <p:spPr>
          <a:xfrm>
            <a:off x="2380350" y="1"/>
            <a:ext cx="67638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86" name="Shape 86"/>
          <p:cNvSpPr txBox="1">
            <a:spLocks noGrp="1"/>
          </p:cNvSpPr>
          <p:nvPr>
            <p:ph type="body" idx="1"/>
          </p:nvPr>
        </p:nvSpPr>
        <p:spPr>
          <a:xfrm>
            <a:off x="2902775" y="2051367"/>
            <a:ext cx="1914900" cy="4515999"/>
          </a:xfrm>
          <a:prstGeom prst="rect">
            <a:avLst/>
          </a:prstGeom>
          <a:noFill/>
          <a:ln>
            <a:noFill/>
          </a:ln>
        </p:spPr>
        <p:txBody>
          <a:bodyPr lIns="91425" tIns="91425" rIns="91425" bIns="91425" anchor="t" anchorCtr="0"/>
          <a:lstStyle>
            <a:lvl1pPr lvl="0" rtl="0">
              <a:spcBef>
                <a:spcPts val="0"/>
              </a:spcBef>
              <a:buClr>
                <a:srgbClr val="FFFFFF"/>
              </a:buClr>
              <a:buFont typeface="Muli"/>
              <a:buChar char="➜"/>
              <a:defRPr>
                <a:solidFill>
                  <a:srgbClr val="FFFFFF"/>
                </a:solidFill>
                <a:latin typeface="Muli"/>
                <a:ea typeface="Muli"/>
                <a:cs typeface="Muli"/>
                <a:sym typeface="Muli"/>
              </a:defRPr>
            </a:lvl1pPr>
            <a:lvl2pPr lvl="1" rtl="0">
              <a:spcBef>
                <a:spcPts val="0"/>
              </a:spcBef>
              <a:buClr>
                <a:srgbClr val="FFFFFF"/>
              </a:buClr>
              <a:buFont typeface="Muli"/>
              <a:defRPr>
                <a:solidFill>
                  <a:srgbClr val="FFFFFF"/>
                </a:solidFill>
                <a:latin typeface="Muli"/>
                <a:ea typeface="Muli"/>
                <a:cs typeface="Muli"/>
                <a:sym typeface="Muli"/>
              </a:defRPr>
            </a:lvl2pPr>
            <a:lvl3pPr lvl="2" rtl="0">
              <a:spcBef>
                <a:spcPts val="0"/>
              </a:spcBef>
              <a:buClr>
                <a:srgbClr val="FFFFFF"/>
              </a:buClr>
              <a:buFont typeface="Muli"/>
              <a:defRPr>
                <a:solidFill>
                  <a:srgbClr val="FFFFFF"/>
                </a:solidFill>
                <a:latin typeface="Muli"/>
                <a:ea typeface="Muli"/>
                <a:cs typeface="Muli"/>
                <a:sym typeface="Muli"/>
              </a:defRPr>
            </a:lvl3pPr>
            <a:lvl4pPr lvl="3" rtl="0">
              <a:spcBef>
                <a:spcPts val="0"/>
              </a:spcBef>
              <a:buClr>
                <a:srgbClr val="FFFFFF"/>
              </a:buClr>
              <a:buFont typeface="Muli"/>
              <a:defRPr>
                <a:solidFill>
                  <a:srgbClr val="FFFFFF"/>
                </a:solidFill>
                <a:latin typeface="Muli"/>
                <a:ea typeface="Muli"/>
                <a:cs typeface="Muli"/>
                <a:sym typeface="Muli"/>
              </a:defRPr>
            </a:lvl4pPr>
            <a:lvl5pPr lvl="4" rtl="0">
              <a:spcBef>
                <a:spcPts val="0"/>
              </a:spcBef>
              <a:buClr>
                <a:srgbClr val="FFFFFF"/>
              </a:buClr>
              <a:buFont typeface="Muli"/>
              <a:defRPr>
                <a:solidFill>
                  <a:srgbClr val="FFFFFF"/>
                </a:solidFill>
                <a:latin typeface="Muli"/>
                <a:ea typeface="Muli"/>
                <a:cs typeface="Muli"/>
                <a:sym typeface="Muli"/>
              </a:defRPr>
            </a:lvl5pPr>
            <a:lvl6pPr lvl="5" rtl="0">
              <a:spcBef>
                <a:spcPts val="0"/>
              </a:spcBef>
              <a:buClr>
                <a:srgbClr val="FFFFFF"/>
              </a:buClr>
              <a:buFont typeface="Muli"/>
              <a:defRPr>
                <a:solidFill>
                  <a:srgbClr val="FFFFFF"/>
                </a:solidFill>
                <a:latin typeface="Muli"/>
                <a:ea typeface="Muli"/>
                <a:cs typeface="Muli"/>
                <a:sym typeface="Muli"/>
              </a:defRPr>
            </a:lvl6pPr>
            <a:lvl7pPr lvl="6" rtl="0">
              <a:spcBef>
                <a:spcPts val="0"/>
              </a:spcBef>
              <a:buClr>
                <a:srgbClr val="FFFFFF"/>
              </a:buClr>
              <a:buFont typeface="Muli"/>
              <a:defRPr>
                <a:solidFill>
                  <a:srgbClr val="FFFFFF"/>
                </a:solidFill>
                <a:latin typeface="Muli"/>
                <a:ea typeface="Muli"/>
                <a:cs typeface="Muli"/>
                <a:sym typeface="Muli"/>
              </a:defRPr>
            </a:lvl7pPr>
            <a:lvl8pPr lvl="7" rtl="0">
              <a:spcBef>
                <a:spcPts val="0"/>
              </a:spcBef>
              <a:buClr>
                <a:srgbClr val="FFFFFF"/>
              </a:buClr>
              <a:buFont typeface="Muli"/>
              <a:defRPr>
                <a:solidFill>
                  <a:srgbClr val="FFFFFF"/>
                </a:solidFill>
                <a:latin typeface="Muli"/>
                <a:ea typeface="Muli"/>
                <a:cs typeface="Muli"/>
                <a:sym typeface="Muli"/>
              </a:defRPr>
            </a:lvl8pPr>
            <a:lvl9pPr lvl="8" rtl="0">
              <a:spcBef>
                <a:spcPts val="0"/>
              </a:spcBef>
              <a:buClr>
                <a:srgbClr val="FFFFFF"/>
              </a:buClr>
              <a:buFont typeface="Muli"/>
              <a:defRPr>
                <a:solidFill>
                  <a:srgbClr val="FFFFFF"/>
                </a:solidFill>
                <a:latin typeface="Muli"/>
                <a:ea typeface="Muli"/>
                <a:cs typeface="Muli"/>
                <a:sym typeface="Muli"/>
              </a:defRPr>
            </a:lvl9pPr>
          </a:lstStyle>
          <a:p>
            <a:endParaRPr/>
          </a:p>
        </p:txBody>
      </p:sp>
      <p:sp>
        <p:nvSpPr>
          <p:cNvPr id="87" name="Shape 87"/>
          <p:cNvSpPr txBox="1">
            <a:spLocks noGrp="1"/>
          </p:cNvSpPr>
          <p:nvPr>
            <p:ph type="body" idx="2"/>
          </p:nvPr>
        </p:nvSpPr>
        <p:spPr>
          <a:xfrm>
            <a:off x="4915914" y="2051367"/>
            <a:ext cx="1914900" cy="45159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88" name="Shape 88"/>
          <p:cNvSpPr txBox="1">
            <a:spLocks noGrp="1"/>
          </p:cNvSpPr>
          <p:nvPr>
            <p:ph type="body" idx="3"/>
          </p:nvPr>
        </p:nvSpPr>
        <p:spPr>
          <a:xfrm>
            <a:off x="6929053" y="2051367"/>
            <a:ext cx="1914900" cy="4515999"/>
          </a:xfrm>
          <a:prstGeom prst="rect">
            <a:avLst/>
          </a:prstGeom>
          <a:noFill/>
          <a:ln>
            <a:noFill/>
          </a:ln>
        </p:spPr>
        <p:txBody>
          <a:bodyPr lIns="91425" tIns="91425" rIns="91425" bIns="91425" anchor="t" anchorCtr="0"/>
          <a:lstStyle>
            <a:lvl1pPr lvl="0" rtl="0">
              <a:spcBef>
                <a:spcPts val="0"/>
              </a:spcBef>
              <a:buClr>
                <a:srgbClr val="FFFFFF"/>
              </a:buClr>
              <a:buFont typeface="Muli"/>
              <a:buChar char="➜"/>
              <a:defRPr>
                <a:solidFill>
                  <a:srgbClr val="FFFFFF"/>
                </a:solidFill>
                <a:latin typeface="Muli"/>
                <a:ea typeface="Muli"/>
                <a:cs typeface="Muli"/>
                <a:sym typeface="Muli"/>
              </a:defRPr>
            </a:lvl1pPr>
            <a:lvl2pPr lvl="1" rtl="0">
              <a:spcBef>
                <a:spcPts val="0"/>
              </a:spcBef>
              <a:buClr>
                <a:srgbClr val="FFFFFF"/>
              </a:buClr>
              <a:buFont typeface="Muli"/>
              <a:defRPr>
                <a:solidFill>
                  <a:srgbClr val="FFFFFF"/>
                </a:solidFill>
                <a:latin typeface="Muli"/>
                <a:ea typeface="Muli"/>
                <a:cs typeface="Muli"/>
                <a:sym typeface="Muli"/>
              </a:defRPr>
            </a:lvl2pPr>
            <a:lvl3pPr lvl="2" rtl="0">
              <a:spcBef>
                <a:spcPts val="0"/>
              </a:spcBef>
              <a:buClr>
                <a:srgbClr val="FFFFFF"/>
              </a:buClr>
              <a:buFont typeface="Muli"/>
              <a:defRPr>
                <a:solidFill>
                  <a:srgbClr val="FFFFFF"/>
                </a:solidFill>
                <a:latin typeface="Muli"/>
                <a:ea typeface="Muli"/>
                <a:cs typeface="Muli"/>
                <a:sym typeface="Muli"/>
              </a:defRPr>
            </a:lvl3pPr>
            <a:lvl4pPr lvl="3" rtl="0">
              <a:spcBef>
                <a:spcPts val="0"/>
              </a:spcBef>
              <a:buClr>
                <a:srgbClr val="FFFFFF"/>
              </a:buClr>
              <a:buFont typeface="Muli"/>
              <a:defRPr>
                <a:solidFill>
                  <a:srgbClr val="FFFFFF"/>
                </a:solidFill>
                <a:latin typeface="Muli"/>
                <a:ea typeface="Muli"/>
                <a:cs typeface="Muli"/>
                <a:sym typeface="Muli"/>
              </a:defRPr>
            </a:lvl4pPr>
            <a:lvl5pPr lvl="4" rtl="0">
              <a:spcBef>
                <a:spcPts val="0"/>
              </a:spcBef>
              <a:buClr>
                <a:srgbClr val="FFFFFF"/>
              </a:buClr>
              <a:buFont typeface="Muli"/>
              <a:defRPr>
                <a:solidFill>
                  <a:srgbClr val="FFFFFF"/>
                </a:solidFill>
                <a:latin typeface="Muli"/>
                <a:ea typeface="Muli"/>
                <a:cs typeface="Muli"/>
                <a:sym typeface="Muli"/>
              </a:defRPr>
            </a:lvl5pPr>
            <a:lvl6pPr lvl="5" rtl="0">
              <a:spcBef>
                <a:spcPts val="0"/>
              </a:spcBef>
              <a:buClr>
                <a:srgbClr val="FFFFFF"/>
              </a:buClr>
              <a:buFont typeface="Muli"/>
              <a:defRPr>
                <a:solidFill>
                  <a:srgbClr val="FFFFFF"/>
                </a:solidFill>
                <a:latin typeface="Muli"/>
                <a:ea typeface="Muli"/>
                <a:cs typeface="Muli"/>
                <a:sym typeface="Muli"/>
              </a:defRPr>
            </a:lvl6pPr>
            <a:lvl7pPr lvl="6" rtl="0">
              <a:spcBef>
                <a:spcPts val="0"/>
              </a:spcBef>
              <a:buClr>
                <a:srgbClr val="FFFFFF"/>
              </a:buClr>
              <a:buFont typeface="Muli"/>
              <a:defRPr>
                <a:solidFill>
                  <a:srgbClr val="FFFFFF"/>
                </a:solidFill>
                <a:latin typeface="Muli"/>
                <a:ea typeface="Muli"/>
                <a:cs typeface="Muli"/>
                <a:sym typeface="Muli"/>
              </a:defRPr>
            </a:lvl7pPr>
            <a:lvl8pPr lvl="7" rtl="0">
              <a:spcBef>
                <a:spcPts val="0"/>
              </a:spcBef>
              <a:buClr>
                <a:srgbClr val="FFFFFF"/>
              </a:buClr>
              <a:buFont typeface="Muli"/>
              <a:defRPr>
                <a:solidFill>
                  <a:srgbClr val="FFFFFF"/>
                </a:solidFill>
                <a:latin typeface="Muli"/>
                <a:ea typeface="Muli"/>
                <a:cs typeface="Muli"/>
                <a:sym typeface="Muli"/>
              </a:defRPr>
            </a:lvl8pPr>
            <a:lvl9pPr lvl="8" rtl="0">
              <a:spcBef>
                <a:spcPts val="0"/>
              </a:spcBef>
              <a:buClr>
                <a:srgbClr val="FFFFFF"/>
              </a:buClr>
              <a:buFont typeface="Muli"/>
              <a:defRPr>
                <a:solidFill>
                  <a:srgbClr val="FFFFFF"/>
                </a:solidFill>
                <a:latin typeface="Muli"/>
                <a:ea typeface="Muli"/>
                <a:cs typeface="Muli"/>
                <a:sym typeface="Muli"/>
              </a:defRPr>
            </a:lvl9pPr>
          </a:lstStyle>
          <a:p>
            <a:endParaRPr/>
          </a:p>
        </p:txBody>
      </p:sp>
      <p:sp>
        <p:nvSpPr>
          <p:cNvPr id="89" name="Shape 89"/>
          <p:cNvSpPr txBox="1">
            <a:spLocks noGrp="1"/>
          </p:cNvSpPr>
          <p:nvPr>
            <p:ph type="title"/>
          </p:nvPr>
        </p:nvSpPr>
        <p:spPr>
          <a:xfrm>
            <a:off x="2902775" y="403167"/>
            <a:ext cx="5718600"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aption">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Shape 95"/>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96" name="Shape 96"/>
          <p:cNvSpPr/>
          <p:nvPr/>
        </p:nvSpPr>
        <p:spPr>
          <a:xfrm>
            <a:off x="1190100" y="5960534"/>
            <a:ext cx="6763800" cy="8975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97" name="Shape 97"/>
          <p:cNvSpPr txBox="1">
            <a:spLocks noGrp="1"/>
          </p:cNvSpPr>
          <p:nvPr>
            <p:ph type="body" idx="1"/>
          </p:nvPr>
        </p:nvSpPr>
        <p:spPr>
          <a:xfrm>
            <a:off x="1190100" y="5960667"/>
            <a:ext cx="6763800" cy="897599"/>
          </a:xfrm>
          <a:prstGeom prst="rect">
            <a:avLst/>
          </a:prstGeom>
          <a:noFill/>
          <a:ln>
            <a:noFill/>
          </a:ln>
        </p:spPr>
        <p:txBody>
          <a:bodyPr lIns="91425" tIns="91425" rIns="91425" bIns="91425" anchor="ctr" anchorCtr="0"/>
          <a:lstStyle>
            <a:lvl1pPr lvl="0" algn="ctr" rtl="0">
              <a:spcBef>
                <a:spcPts val="360"/>
              </a:spcBef>
              <a:buClr>
                <a:srgbClr val="FFFFFF"/>
              </a:buClr>
              <a:buFont typeface="Muli"/>
              <a:buNone/>
              <a:defRPr>
                <a:solidFill>
                  <a:srgbClr val="FFFFFF"/>
                </a:solidFill>
                <a:latin typeface="Muli"/>
                <a:ea typeface="Muli"/>
                <a:cs typeface="Muli"/>
                <a:sym typeface="Muli"/>
              </a:defRPr>
            </a:lvl1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bg>
      <p:bgPr>
        <a:solidFill>
          <a:srgbClr val="FFFFFF"/>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a:off x="2380350" y="1"/>
            <a:ext cx="67638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24" name="Shape 24"/>
          <p:cNvSpPr txBox="1">
            <a:spLocks noGrp="1"/>
          </p:cNvSpPr>
          <p:nvPr>
            <p:ph type="title"/>
          </p:nvPr>
        </p:nvSpPr>
        <p:spPr>
          <a:xfrm>
            <a:off x="2902775" y="403167"/>
            <a:ext cx="5718600"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
        <p:nvSpPr>
          <p:cNvPr id="25" name="Shape 25"/>
          <p:cNvSpPr txBox="1">
            <a:spLocks noGrp="1"/>
          </p:cNvSpPr>
          <p:nvPr>
            <p:ph type="body" idx="1"/>
          </p:nvPr>
        </p:nvSpPr>
        <p:spPr>
          <a:xfrm>
            <a:off x="2902950" y="2012633"/>
            <a:ext cx="5718600" cy="4166800"/>
          </a:xfrm>
          <a:prstGeom prst="rect">
            <a:avLst/>
          </a:prstGeom>
        </p:spPr>
        <p:txBody>
          <a:bodyPr lIns="91425" tIns="91425" rIns="91425" bIns="91425" anchor="t" anchorCtr="0"/>
          <a:lstStyle>
            <a:lvl1pPr lvl="0" rtl="0">
              <a:spcBef>
                <a:spcPts val="0"/>
              </a:spcBef>
              <a:buClr>
                <a:srgbClr val="FFFFFF"/>
              </a:buClr>
              <a:buSzPct val="83333"/>
              <a:buFont typeface="Muli"/>
              <a:buChar char="➜"/>
              <a:defRPr sz="2400">
                <a:solidFill>
                  <a:srgbClr val="FFFFFF"/>
                </a:solidFill>
                <a:latin typeface="Muli"/>
                <a:ea typeface="Muli"/>
                <a:cs typeface="Muli"/>
                <a:sym typeface="Muli"/>
              </a:defRPr>
            </a:lvl1pPr>
            <a:lvl2pPr lvl="1" rtl="0">
              <a:spcBef>
                <a:spcPts val="0"/>
              </a:spcBef>
              <a:buClr>
                <a:srgbClr val="FFFFFF"/>
              </a:buClr>
              <a:buSzPct val="75000"/>
              <a:buFont typeface="Muli"/>
              <a:defRPr sz="2400">
                <a:solidFill>
                  <a:srgbClr val="FFFFFF"/>
                </a:solidFill>
                <a:latin typeface="Muli"/>
                <a:ea typeface="Muli"/>
                <a:cs typeface="Muli"/>
                <a:sym typeface="Muli"/>
              </a:defRPr>
            </a:lvl2pPr>
            <a:lvl3pPr lvl="2" rtl="0">
              <a:spcBef>
                <a:spcPts val="0"/>
              </a:spcBef>
              <a:buClr>
                <a:srgbClr val="FFFFFF"/>
              </a:buClr>
              <a:buSzPct val="100000"/>
              <a:buFont typeface="Muli"/>
              <a:defRPr sz="2400">
                <a:solidFill>
                  <a:srgbClr val="FFFFFF"/>
                </a:solidFill>
                <a:latin typeface="Muli"/>
                <a:ea typeface="Muli"/>
                <a:cs typeface="Muli"/>
                <a:sym typeface="Muli"/>
              </a:defRPr>
            </a:lvl3pPr>
            <a:lvl4pPr lvl="3" rtl="0">
              <a:spcBef>
                <a:spcPts val="0"/>
              </a:spcBef>
              <a:buClr>
                <a:srgbClr val="FFFFFF"/>
              </a:buClr>
              <a:buSzPct val="100000"/>
              <a:buFont typeface="Muli"/>
              <a:defRPr sz="2400">
                <a:solidFill>
                  <a:srgbClr val="FFFFFF"/>
                </a:solidFill>
                <a:latin typeface="Muli"/>
                <a:ea typeface="Muli"/>
                <a:cs typeface="Muli"/>
                <a:sym typeface="Muli"/>
              </a:defRPr>
            </a:lvl4pPr>
            <a:lvl5pPr lvl="4" rtl="0">
              <a:spcBef>
                <a:spcPts val="0"/>
              </a:spcBef>
              <a:buClr>
                <a:srgbClr val="FFFFFF"/>
              </a:buClr>
              <a:buSzPct val="100000"/>
              <a:buFont typeface="Muli"/>
              <a:defRPr sz="2400">
                <a:solidFill>
                  <a:srgbClr val="FFFFFF"/>
                </a:solidFill>
                <a:latin typeface="Muli"/>
                <a:ea typeface="Muli"/>
                <a:cs typeface="Muli"/>
                <a:sym typeface="Muli"/>
              </a:defRPr>
            </a:lvl5pPr>
            <a:lvl6pPr lvl="5" rtl="0">
              <a:spcBef>
                <a:spcPts val="0"/>
              </a:spcBef>
              <a:buClr>
                <a:srgbClr val="FFFFFF"/>
              </a:buClr>
              <a:buSzPct val="100000"/>
              <a:buFont typeface="Muli"/>
              <a:defRPr sz="2400">
                <a:solidFill>
                  <a:srgbClr val="FFFFFF"/>
                </a:solidFill>
                <a:latin typeface="Muli"/>
                <a:ea typeface="Muli"/>
                <a:cs typeface="Muli"/>
                <a:sym typeface="Muli"/>
              </a:defRPr>
            </a:lvl6pPr>
            <a:lvl7pPr lvl="6" rtl="0">
              <a:spcBef>
                <a:spcPts val="0"/>
              </a:spcBef>
              <a:buClr>
                <a:srgbClr val="FFFFFF"/>
              </a:buClr>
              <a:buSzPct val="100000"/>
              <a:buFont typeface="Muli"/>
              <a:defRPr sz="2400">
                <a:solidFill>
                  <a:srgbClr val="FFFFFF"/>
                </a:solidFill>
                <a:latin typeface="Muli"/>
                <a:ea typeface="Muli"/>
                <a:cs typeface="Muli"/>
                <a:sym typeface="Muli"/>
              </a:defRPr>
            </a:lvl7pPr>
            <a:lvl8pPr lvl="7" rtl="0">
              <a:spcBef>
                <a:spcPts val="0"/>
              </a:spcBef>
              <a:buClr>
                <a:srgbClr val="FFFFFF"/>
              </a:buClr>
              <a:buSzPct val="100000"/>
              <a:buFont typeface="Muli"/>
              <a:defRPr sz="2400">
                <a:solidFill>
                  <a:srgbClr val="FFFFFF"/>
                </a:solidFill>
                <a:latin typeface="Muli"/>
                <a:ea typeface="Muli"/>
                <a:cs typeface="Muli"/>
                <a:sym typeface="Muli"/>
              </a:defRPr>
            </a:lvl8pPr>
            <a:lvl9pPr lvl="8" rtl="0">
              <a:spcBef>
                <a:spcPts val="0"/>
              </a:spcBef>
              <a:buClr>
                <a:srgbClr val="FFFFFF"/>
              </a:buClr>
              <a:buSzPct val="100000"/>
              <a:buFont typeface="Muli"/>
              <a:defRPr sz="2400">
                <a:solidFill>
                  <a:srgbClr val="FFFFFF"/>
                </a:solidFill>
                <a:latin typeface="Muli"/>
                <a:ea typeface="Muli"/>
                <a:cs typeface="Muli"/>
                <a:sym typeface="Mul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 1 column half">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Shape 27"/>
          <p:cNvSpPr/>
          <p:nvPr/>
        </p:nvSpPr>
        <p:spPr>
          <a:xfrm>
            <a:off x="4572000" y="1"/>
            <a:ext cx="45720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28" name="Shape 28"/>
          <p:cNvSpPr txBox="1">
            <a:spLocks noGrp="1"/>
          </p:cNvSpPr>
          <p:nvPr>
            <p:ph type="title"/>
          </p:nvPr>
        </p:nvSpPr>
        <p:spPr>
          <a:xfrm>
            <a:off x="5128376" y="403167"/>
            <a:ext cx="3493199"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
        <p:nvSpPr>
          <p:cNvPr id="29" name="Shape 29"/>
          <p:cNvSpPr txBox="1">
            <a:spLocks noGrp="1"/>
          </p:cNvSpPr>
          <p:nvPr>
            <p:ph type="body" idx="1"/>
          </p:nvPr>
        </p:nvSpPr>
        <p:spPr>
          <a:xfrm>
            <a:off x="5128481" y="2012633"/>
            <a:ext cx="3493199" cy="4166800"/>
          </a:xfrm>
          <a:prstGeom prst="rect">
            <a:avLst/>
          </a:prstGeom>
        </p:spPr>
        <p:txBody>
          <a:bodyPr lIns="91425" tIns="91425" rIns="91425" bIns="91425" anchor="t" anchorCtr="0"/>
          <a:lstStyle>
            <a:lvl1pPr lvl="0" rtl="0">
              <a:spcBef>
                <a:spcPts val="0"/>
              </a:spcBef>
              <a:buClr>
                <a:srgbClr val="FFFFFF"/>
              </a:buClr>
              <a:buSzPct val="83333"/>
              <a:buFont typeface="Muli"/>
              <a:buChar char="➜"/>
              <a:defRPr sz="2400">
                <a:solidFill>
                  <a:srgbClr val="FFFFFF"/>
                </a:solidFill>
                <a:latin typeface="Muli"/>
                <a:ea typeface="Muli"/>
                <a:cs typeface="Muli"/>
                <a:sym typeface="Muli"/>
              </a:defRPr>
            </a:lvl1pPr>
            <a:lvl2pPr lvl="1" rtl="0">
              <a:spcBef>
                <a:spcPts val="0"/>
              </a:spcBef>
              <a:buClr>
                <a:srgbClr val="FFFFFF"/>
              </a:buClr>
              <a:buSzPct val="75000"/>
              <a:buFont typeface="Muli"/>
              <a:defRPr sz="2400">
                <a:solidFill>
                  <a:srgbClr val="FFFFFF"/>
                </a:solidFill>
                <a:latin typeface="Muli"/>
                <a:ea typeface="Muli"/>
                <a:cs typeface="Muli"/>
                <a:sym typeface="Muli"/>
              </a:defRPr>
            </a:lvl2pPr>
            <a:lvl3pPr lvl="2" rtl="0">
              <a:spcBef>
                <a:spcPts val="0"/>
              </a:spcBef>
              <a:buClr>
                <a:srgbClr val="FFFFFF"/>
              </a:buClr>
              <a:buSzPct val="100000"/>
              <a:buFont typeface="Muli"/>
              <a:defRPr sz="2400">
                <a:solidFill>
                  <a:srgbClr val="FFFFFF"/>
                </a:solidFill>
                <a:latin typeface="Muli"/>
                <a:ea typeface="Muli"/>
                <a:cs typeface="Muli"/>
                <a:sym typeface="Muli"/>
              </a:defRPr>
            </a:lvl3pPr>
            <a:lvl4pPr lvl="3" rtl="0">
              <a:spcBef>
                <a:spcPts val="0"/>
              </a:spcBef>
              <a:buClr>
                <a:srgbClr val="FFFFFF"/>
              </a:buClr>
              <a:buSzPct val="100000"/>
              <a:buFont typeface="Muli"/>
              <a:defRPr sz="2400">
                <a:solidFill>
                  <a:srgbClr val="FFFFFF"/>
                </a:solidFill>
                <a:latin typeface="Muli"/>
                <a:ea typeface="Muli"/>
                <a:cs typeface="Muli"/>
                <a:sym typeface="Muli"/>
              </a:defRPr>
            </a:lvl4pPr>
            <a:lvl5pPr lvl="4" rtl="0">
              <a:spcBef>
                <a:spcPts val="0"/>
              </a:spcBef>
              <a:buClr>
                <a:srgbClr val="FFFFFF"/>
              </a:buClr>
              <a:buSzPct val="100000"/>
              <a:buFont typeface="Muli"/>
              <a:defRPr sz="2400">
                <a:solidFill>
                  <a:srgbClr val="FFFFFF"/>
                </a:solidFill>
                <a:latin typeface="Muli"/>
                <a:ea typeface="Muli"/>
                <a:cs typeface="Muli"/>
                <a:sym typeface="Muli"/>
              </a:defRPr>
            </a:lvl5pPr>
            <a:lvl6pPr lvl="5" rtl="0">
              <a:spcBef>
                <a:spcPts val="0"/>
              </a:spcBef>
              <a:buClr>
                <a:srgbClr val="FFFFFF"/>
              </a:buClr>
              <a:buSzPct val="100000"/>
              <a:buFont typeface="Muli"/>
              <a:defRPr sz="2400">
                <a:solidFill>
                  <a:srgbClr val="FFFFFF"/>
                </a:solidFill>
                <a:latin typeface="Muli"/>
                <a:ea typeface="Muli"/>
                <a:cs typeface="Muli"/>
                <a:sym typeface="Muli"/>
              </a:defRPr>
            </a:lvl6pPr>
            <a:lvl7pPr lvl="6" rtl="0">
              <a:spcBef>
                <a:spcPts val="0"/>
              </a:spcBef>
              <a:buClr>
                <a:srgbClr val="FFFFFF"/>
              </a:buClr>
              <a:buSzPct val="100000"/>
              <a:buFont typeface="Muli"/>
              <a:defRPr sz="2400">
                <a:solidFill>
                  <a:srgbClr val="FFFFFF"/>
                </a:solidFill>
                <a:latin typeface="Muli"/>
                <a:ea typeface="Muli"/>
                <a:cs typeface="Muli"/>
                <a:sym typeface="Muli"/>
              </a:defRPr>
            </a:lvl7pPr>
            <a:lvl8pPr lvl="7" rtl="0">
              <a:spcBef>
                <a:spcPts val="0"/>
              </a:spcBef>
              <a:buClr>
                <a:srgbClr val="FFFFFF"/>
              </a:buClr>
              <a:buSzPct val="100000"/>
              <a:buFont typeface="Muli"/>
              <a:defRPr sz="2400">
                <a:solidFill>
                  <a:srgbClr val="FFFFFF"/>
                </a:solidFill>
                <a:latin typeface="Muli"/>
                <a:ea typeface="Muli"/>
                <a:cs typeface="Muli"/>
                <a:sym typeface="Muli"/>
              </a:defRPr>
            </a:lvl8pPr>
            <a:lvl9pPr lvl="8" rtl="0">
              <a:spcBef>
                <a:spcPts val="0"/>
              </a:spcBef>
              <a:buClr>
                <a:srgbClr val="FFFFFF"/>
              </a:buClr>
              <a:buSzPct val="100000"/>
              <a:buFont typeface="Muli"/>
              <a:defRPr sz="2400">
                <a:solidFill>
                  <a:srgbClr val="FFFFFF"/>
                </a:solidFill>
                <a:latin typeface="Muli"/>
                <a:ea typeface="Muli"/>
                <a:cs typeface="Muli"/>
                <a:sym typeface="Mul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Shape 31"/>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2380350" y="1"/>
            <a:ext cx="67638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33" name="Shape 33"/>
          <p:cNvSpPr txBox="1">
            <a:spLocks noGrp="1"/>
          </p:cNvSpPr>
          <p:nvPr>
            <p:ph type="title"/>
          </p:nvPr>
        </p:nvSpPr>
        <p:spPr>
          <a:xfrm>
            <a:off x="2902775" y="403167"/>
            <a:ext cx="5718600"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
        <p:nvSpPr>
          <p:cNvPr id="34" name="Shape 34"/>
          <p:cNvSpPr txBox="1">
            <a:spLocks noGrp="1"/>
          </p:cNvSpPr>
          <p:nvPr>
            <p:ph type="body" idx="1"/>
          </p:nvPr>
        </p:nvSpPr>
        <p:spPr>
          <a:xfrm>
            <a:off x="2902950" y="2012633"/>
            <a:ext cx="2780700" cy="4166800"/>
          </a:xfrm>
          <a:prstGeom prst="rect">
            <a:avLst/>
          </a:prstGeom>
          <a:noFill/>
          <a:ln>
            <a:noFill/>
          </a:ln>
        </p:spPr>
        <p:txBody>
          <a:bodyPr lIns="91425" tIns="91425" rIns="91425" bIns="91425" anchor="t" anchorCtr="0"/>
          <a:lstStyle>
            <a:lvl1pPr lvl="0" rtl="0">
              <a:spcBef>
                <a:spcPts val="0"/>
              </a:spcBef>
              <a:buClr>
                <a:srgbClr val="FFFFFF"/>
              </a:buClr>
              <a:buSzPct val="100000"/>
              <a:buFont typeface="Muli"/>
              <a:buChar char="➜"/>
              <a:defRPr sz="1800">
                <a:solidFill>
                  <a:srgbClr val="FFFFFF"/>
                </a:solidFill>
                <a:latin typeface="Muli"/>
                <a:ea typeface="Muli"/>
                <a:cs typeface="Muli"/>
                <a:sym typeface="Muli"/>
              </a:defRPr>
            </a:lvl1pPr>
            <a:lvl2pPr lvl="1" rtl="0">
              <a:spcBef>
                <a:spcPts val="0"/>
              </a:spcBef>
              <a:buClr>
                <a:srgbClr val="FFFFFF"/>
              </a:buClr>
              <a:buSzPct val="100000"/>
              <a:buFont typeface="Muli"/>
              <a:defRPr sz="1800">
                <a:solidFill>
                  <a:srgbClr val="FFFFFF"/>
                </a:solidFill>
                <a:latin typeface="Muli"/>
                <a:ea typeface="Muli"/>
                <a:cs typeface="Muli"/>
                <a:sym typeface="Muli"/>
              </a:defRPr>
            </a:lvl2pPr>
            <a:lvl3pPr lvl="2" rtl="0">
              <a:spcBef>
                <a:spcPts val="0"/>
              </a:spcBef>
              <a:buClr>
                <a:srgbClr val="FFFFFF"/>
              </a:buClr>
              <a:buSzPct val="100000"/>
              <a:buFont typeface="Muli"/>
              <a:defRPr sz="1800">
                <a:solidFill>
                  <a:srgbClr val="FFFFFF"/>
                </a:solidFill>
                <a:latin typeface="Muli"/>
                <a:ea typeface="Muli"/>
                <a:cs typeface="Muli"/>
                <a:sym typeface="Muli"/>
              </a:defRPr>
            </a:lvl3pPr>
            <a:lvl4pPr lvl="3" rtl="0">
              <a:spcBef>
                <a:spcPts val="0"/>
              </a:spcBef>
              <a:buClr>
                <a:srgbClr val="FFFFFF"/>
              </a:buClr>
              <a:buSzPct val="100000"/>
              <a:buFont typeface="Muli"/>
              <a:defRPr sz="1800">
                <a:solidFill>
                  <a:srgbClr val="FFFFFF"/>
                </a:solidFill>
                <a:latin typeface="Muli"/>
                <a:ea typeface="Muli"/>
                <a:cs typeface="Muli"/>
                <a:sym typeface="Muli"/>
              </a:defRPr>
            </a:lvl4pPr>
            <a:lvl5pPr lvl="4" rtl="0">
              <a:spcBef>
                <a:spcPts val="0"/>
              </a:spcBef>
              <a:buClr>
                <a:srgbClr val="FFFFFF"/>
              </a:buClr>
              <a:buSzPct val="100000"/>
              <a:buFont typeface="Muli"/>
              <a:defRPr sz="1800">
                <a:solidFill>
                  <a:srgbClr val="FFFFFF"/>
                </a:solidFill>
                <a:latin typeface="Muli"/>
                <a:ea typeface="Muli"/>
                <a:cs typeface="Muli"/>
                <a:sym typeface="Muli"/>
              </a:defRPr>
            </a:lvl5pPr>
            <a:lvl6pPr lvl="5" rtl="0">
              <a:spcBef>
                <a:spcPts val="0"/>
              </a:spcBef>
              <a:buClr>
                <a:srgbClr val="FFFFFF"/>
              </a:buClr>
              <a:buSzPct val="100000"/>
              <a:buFont typeface="Muli"/>
              <a:defRPr sz="1800">
                <a:solidFill>
                  <a:srgbClr val="FFFFFF"/>
                </a:solidFill>
                <a:latin typeface="Muli"/>
                <a:ea typeface="Muli"/>
                <a:cs typeface="Muli"/>
                <a:sym typeface="Muli"/>
              </a:defRPr>
            </a:lvl6pPr>
            <a:lvl7pPr lvl="6" rtl="0">
              <a:spcBef>
                <a:spcPts val="0"/>
              </a:spcBef>
              <a:buClr>
                <a:srgbClr val="FFFFFF"/>
              </a:buClr>
              <a:buSzPct val="100000"/>
              <a:buFont typeface="Muli"/>
              <a:defRPr sz="1800">
                <a:solidFill>
                  <a:srgbClr val="FFFFFF"/>
                </a:solidFill>
                <a:latin typeface="Muli"/>
                <a:ea typeface="Muli"/>
                <a:cs typeface="Muli"/>
                <a:sym typeface="Muli"/>
              </a:defRPr>
            </a:lvl7pPr>
            <a:lvl8pPr lvl="7" rtl="0">
              <a:spcBef>
                <a:spcPts val="0"/>
              </a:spcBef>
              <a:buClr>
                <a:srgbClr val="FFFFFF"/>
              </a:buClr>
              <a:buSzPct val="100000"/>
              <a:buFont typeface="Muli"/>
              <a:defRPr sz="1800">
                <a:solidFill>
                  <a:srgbClr val="FFFFFF"/>
                </a:solidFill>
                <a:latin typeface="Muli"/>
                <a:ea typeface="Muli"/>
                <a:cs typeface="Muli"/>
                <a:sym typeface="Muli"/>
              </a:defRPr>
            </a:lvl8pPr>
            <a:lvl9pPr lvl="8" rtl="0">
              <a:spcBef>
                <a:spcPts val="0"/>
              </a:spcBef>
              <a:buClr>
                <a:srgbClr val="FFFFFF"/>
              </a:buClr>
              <a:buSzPct val="100000"/>
              <a:buFont typeface="Muli"/>
              <a:defRPr sz="1800">
                <a:solidFill>
                  <a:srgbClr val="FFFFFF"/>
                </a:solidFill>
                <a:latin typeface="Muli"/>
                <a:ea typeface="Muli"/>
                <a:cs typeface="Muli"/>
                <a:sym typeface="Muli"/>
              </a:defRPr>
            </a:lvl9pPr>
          </a:lstStyle>
          <a:p>
            <a:endParaRPr/>
          </a:p>
        </p:txBody>
      </p:sp>
      <p:sp>
        <p:nvSpPr>
          <p:cNvPr id="35" name="Shape 35"/>
          <p:cNvSpPr txBox="1">
            <a:spLocks noGrp="1"/>
          </p:cNvSpPr>
          <p:nvPr>
            <p:ph type="body" idx="2"/>
          </p:nvPr>
        </p:nvSpPr>
        <p:spPr>
          <a:xfrm>
            <a:off x="5840728" y="2012633"/>
            <a:ext cx="2780700" cy="4166800"/>
          </a:xfrm>
          <a:prstGeom prst="rect">
            <a:avLst/>
          </a:prstGeom>
          <a:noFill/>
          <a:ln>
            <a:noFill/>
          </a:ln>
        </p:spPr>
        <p:txBody>
          <a:bodyPr lIns="91425" tIns="91425" rIns="91425" bIns="91425" anchor="t" anchorCtr="0"/>
          <a:lstStyle>
            <a:lvl1pPr lvl="0" rtl="0">
              <a:spcBef>
                <a:spcPts val="0"/>
              </a:spcBef>
              <a:buClr>
                <a:srgbClr val="FFFFFF"/>
              </a:buClr>
              <a:buSzPct val="100000"/>
              <a:buFont typeface="Muli"/>
              <a:buChar char="➜"/>
              <a:defRPr sz="1800">
                <a:solidFill>
                  <a:srgbClr val="FFFFFF"/>
                </a:solidFill>
                <a:latin typeface="Muli"/>
                <a:ea typeface="Muli"/>
                <a:cs typeface="Muli"/>
                <a:sym typeface="Muli"/>
              </a:defRPr>
            </a:lvl1pPr>
            <a:lvl2pPr lvl="1" rtl="0">
              <a:spcBef>
                <a:spcPts val="0"/>
              </a:spcBef>
              <a:buClr>
                <a:srgbClr val="FFFFFF"/>
              </a:buClr>
              <a:buSzPct val="100000"/>
              <a:buFont typeface="Muli"/>
              <a:defRPr sz="1800">
                <a:solidFill>
                  <a:srgbClr val="FFFFFF"/>
                </a:solidFill>
                <a:latin typeface="Muli"/>
                <a:ea typeface="Muli"/>
                <a:cs typeface="Muli"/>
                <a:sym typeface="Muli"/>
              </a:defRPr>
            </a:lvl2pPr>
            <a:lvl3pPr lvl="2" rtl="0">
              <a:spcBef>
                <a:spcPts val="0"/>
              </a:spcBef>
              <a:buClr>
                <a:srgbClr val="FFFFFF"/>
              </a:buClr>
              <a:buSzPct val="100000"/>
              <a:buFont typeface="Muli"/>
              <a:defRPr sz="1800">
                <a:solidFill>
                  <a:srgbClr val="FFFFFF"/>
                </a:solidFill>
                <a:latin typeface="Muli"/>
                <a:ea typeface="Muli"/>
                <a:cs typeface="Muli"/>
                <a:sym typeface="Muli"/>
              </a:defRPr>
            </a:lvl3pPr>
            <a:lvl4pPr lvl="3" rtl="0">
              <a:spcBef>
                <a:spcPts val="0"/>
              </a:spcBef>
              <a:buClr>
                <a:srgbClr val="FFFFFF"/>
              </a:buClr>
              <a:buSzPct val="100000"/>
              <a:buFont typeface="Muli"/>
              <a:defRPr sz="1800">
                <a:solidFill>
                  <a:srgbClr val="FFFFFF"/>
                </a:solidFill>
                <a:latin typeface="Muli"/>
                <a:ea typeface="Muli"/>
                <a:cs typeface="Muli"/>
                <a:sym typeface="Muli"/>
              </a:defRPr>
            </a:lvl4pPr>
            <a:lvl5pPr lvl="4" rtl="0">
              <a:spcBef>
                <a:spcPts val="0"/>
              </a:spcBef>
              <a:buClr>
                <a:srgbClr val="FFFFFF"/>
              </a:buClr>
              <a:buSzPct val="100000"/>
              <a:buFont typeface="Muli"/>
              <a:defRPr sz="1800">
                <a:solidFill>
                  <a:srgbClr val="FFFFFF"/>
                </a:solidFill>
                <a:latin typeface="Muli"/>
                <a:ea typeface="Muli"/>
                <a:cs typeface="Muli"/>
                <a:sym typeface="Muli"/>
              </a:defRPr>
            </a:lvl5pPr>
            <a:lvl6pPr lvl="5" rtl="0">
              <a:spcBef>
                <a:spcPts val="0"/>
              </a:spcBef>
              <a:buClr>
                <a:srgbClr val="FFFFFF"/>
              </a:buClr>
              <a:buSzPct val="100000"/>
              <a:buFont typeface="Muli"/>
              <a:defRPr sz="1800">
                <a:solidFill>
                  <a:srgbClr val="FFFFFF"/>
                </a:solidFill>
                <a:latin typeface="Muli"/>
                <a:ea typeface="Muli"/>
                <a:cs typeface="Muli"/>
                <a:sym typeface="Muli"/>
              </a:defRPr>
            </a:lvl6pPr>
            <a:lvl7pPr lvl="6" rtl="0">
              <a:spcBef>
                <a:spcPts val="0"/>
              </a:spcBef>
              <a:buClr>
                <a:srgbClr val="FFFFFF"/>
              </a:buClr>
              <a:buSzPct val="100000"/>
              <a:buFont typeface="Muli"/>
              <a:defRPr sz="1800">
                <a:solidFill>
                  <a:srgbClr val="FFFFFF"/>
                </a:solidFill>
                <a:latin typeface="Muli"/>
                <a:ea typeface="Muli"/>
                <a:cs typeface="Muli"/>
                <a:sym typeface="Muli"/>
              </a:defRPr>
            </a:lvl7pPr>
            <a:lvl8pPr lvl="7" rtl="0">
              <a:spcBef>
                <a:spcPts val="0"/>
              </a:spcBef>
              <a:buClr>
                <a:srgbClr val="FFFFFF"/>
              </a:buClr>
              <a:buSzPct val="100000"/>
              <a:buFont typeface="Muli"/>
              <a:defRPr sz="1800">
                <a:solidFill>
                  <a:srgbClr val="FFFFFF"/>
                </a:solidFill>
                <a:latin typeface="Muli"/>
                <a:ea typeface="Muli"/>
                <a:cs typeface="Muli"/>
                <a:sym typeface="Muli"/>
              </a:defRPr>
            </a:lvl8pPr>
            <a:lvl9pPr lvl="8" rtl="0">
              <a:spcBef>
                <a:spcPts val="0"/>
              </a:spcBef>
              <a:buClr>
                <a:srgbClr val="FFFFFF"/>
              </a:buClr>
              <a:buSzPct val="100000"/>
              <a:buFont typeface="Muli"/>
              <a:defRPr sz="1800">
                <a:solidFill>
                  <a:srgbClr val="FFFFFF"/>
                </a:solidFill>
                <a:latin typeface="Muli"/>
                <a:ea typeface="Muli"/>
                <a:cs typeface="Muli"/>
                <a:sym typeface="Mul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Shape 37"/>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38" name="Shape 38"/>
          <p:cNvSpPr/>
          <p:nvPr/>
        </p:nvSpPr>
        <p:spPr>
          <a:xfrm>
            <a:off x="2380350" y="1"/>
            <a:ext cx="6763800"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body" idx="1"/>
          </p:nvPr>
        </p:nvSpPr>
        <p:spPr>
          <a:xfrm>
            <a:off x="2902775" y="2051367"/>
            <a:ext cx="1914900" cy="4515999"/>
          </a:xfrm>
          <a:prstGeom prst="rect">
            <a:avLst/>
          </a:prstGeom>
          <a:noFill/>
          <a:ln>
            <a:noFill/>
          </a:ln>
        </p:spPr>
        <p:txBody>
          <a:bodyPr lIns="91425" tIns="91425" rIns="91425" bIns="91425" anchor="t" anchorCtr="0"/>
          <a:lstStyle>
            <a:lvl1pPr lvl="0" rtl="0">
              <a:spcBef>
                <a:spcPts val="0"/>
              </a:spcBef>
              <a:buClr>
                <a:srgbClr val="FFFFFF"/>
              </a:buClr>
              <a:buFont typeface="Muli"/>
              <a:buChar char="➜"/>
              <a:defRPr>
                <a:solidFill>
                  <a:srgbClr val="FFFFFF"/>
                </a:solidFill>
                <a:latin typeface="Muli"/>
                <a:ea typeface="Muli"/>
                <a:cs typeface="Muli"/>
                <a:sym typeface="Muli"/>
              </a:defRPr>
            </a:lvl1pPr>
            <a:lvl2pPr lvl="1" rtl="0">
              <a:spcBef>
                <a:spcPts val="0"/>
              </a:spcBef>
              <a:buClr>
                <a:srgbClr val="FFFFFF"/>
              </a:buClr>
              <a:buFont typeface="Muli"/>
              <a:defRPr>
                <a:solidFill>
                  <a:srgbClr val="FFFFFF"/>
                </a:solidFill>
                <a:latin typeface="Muli"/>
                <a:ea typeface="Muli"/>
                <a:cs typeface="Muli"/>
                <a:sym typeface="Muli"/>
              </a:defRPr>
            </a:lvl2pPr>
            <a:lvl3pPr lvl="2" rtl="0">
              <a:spcBef>
                <a:spcPts val="0"/>
              </a:spcBef>
              <a:buClr>
                <a:srgbClr val="FFFFFF"/>
              </a:buClr>
              <a:buFont typeface="Muli"/>
              <a:defRPr>
                <a:solidFill>
                  <a:srgbClr val="FFFFFF"/>
                </a:solidFill>
                <a:latin typeface="Muli"/>
                <a:ea typeface="Muli"/>
                <a:cs typeface="Muli"/>
                <a:sym typeface="Muli"/>
              </a:defRPr>
            </a:lvl3pPr>
            <a:lvl4pPr lvl="3" rtl="0">
              <a:spcBef>
                <a:spcPts val="0"/>
              </a:spcBef>
              <a:buClr>
                <a:srgbClr val="FFFFFF"/>
              </a:buClr>
              <a:buFont typeface="Muli"/>
              <a:defRPr>
                <a:solidFill>
                  <a:srgbClr val="FFFFFF"/>
                </a:solidFill>
                <a:latin typeface="Muli"/>
                <a:ea typeface="Muli"/>
                <a:cs typeface="Muli"/>
                <a:sym typeface="Muli"/>
              </a:defRPr>
            </a:lvl4pPr>
            <a:lvl5pPr lvl="4" rtl="0">
              <a:spcBef>
                <a:spcPts val="0"/>
              </a:spcBef>
              <a:buClr>
                <a:srgbClr val="FFFFFF"/>
              </a:buClr>
              <a:buFont typeface="Muli"/>
              <a:defRPr>
                <a:solidFill>
                  <a:srgbClr val="FFFFFF"/>
                </a:solidFill>
                <a:latin typeface="Muli"/>
                <a:ea typeface="Muli"/>
                <a:cs typeface="Muli"/>
                <a:sym typeface="Muli"/>
              </a:defRPr>
            </a:lvl5pPr>
            <a:lvl6pPr lvl="5" rtl="0">
              <a:spcBef>
                <a:spcPts val="0"/>
              </a:spcBef>
              <a:buClr>
                <a:srgbClr val="FFFFFF"/>
              </a:buClr>
              <a:buFont typeface="Muli"/>
              <a:defRPr>
                <a:solidFill>
                  <a:srgbClr val="FFFFFF"/>
                </a:solidFill>
                <a:latin typeface="Muli"/>
                <a:ea typeface="Muli"/>
                <a:cs typeface="Muli"/>
                <a:sym typeface="Muli"/>
              </a:defRPr>
            </a:lvl6pPr>
            <a:lvl7pPr lvl="6" rtl="0">
              <a:spcBef>
                <a:spcPts val="0"/>
              </a:spcBef>
              <a:buClr>
                <a:srgbClr val="FFFFFF"/>
              </a:buClr>
              <a:buFont typeface="Muli"/>
              <a:defRPr>
                <a:solidFill>
                  <a:srgbClr val="FFFFFF"/>
                </a:solidFill>
                <a:latin typeface="Muli"/>
                <a:ea typeface="Muli"/>
                <a:cs typeface="Muli"/>
                <a:sym typeface="Muli"/>
              </a:defRPr>
            </a:lvl7pPr>
            <a:lvl8pPr lvl="7" rtl="0">
              <a:spcBef>
                <a:spcPts val="0"/>
              </a:spcBef>
              <a:buClr>
                <a:srgbClr val="FFFFFF"/>
              </a:buClr>
              <a:buFont typeface="Muli"/>
              <a:defRPr>
                <a:solidFill>
                  <a:srgbClr val="FFFFFF"/>
                </a:solidFill>
                <a:latin typeface="Muli"/>
                <a:ea typeface="Muli"/>
                <a:cs typeface="Muli"/>
                <a:sym typeface="Muli"/>
              </a:defRPr>
            </a:lvl8pPr>
            <a:lvl9pPr lvl="8" rtl="0">
              <a:spcBef>
                <a:spcPts val="0"/>
              </a:spcBef>
              <a:buClr>
                <a:srgbClr val="FFFFFF"/>
              </a:buClr>
              <a:buFont typeface="Muli"/>
              <a:defRPr>
                <a:solidFill>
                  <a:srgbClr val="FFFFFF"/>
                </a:solidFill>
                <a:latin typeface="Muli"/>
                <a:ea typeface="Muli"/>
                <a:cs typeface="Muli"/>
                <a:sym typeface="Muli"/>
              </a:defRPr>
            </a:lvl9pPr>
          </a:lstStyle>
          <a:p>
            <a:endParaRPr/>
          </a:p>
        </p:txBody>
      </p:sp>
      <p:sp>
        <p:nvSpPr>
          <p:cNvPr id="40" name="Shape 40"/>
          <p:cNvSpPr txBox="1">
            <a:spLocks noGrp="1"/>
          </p:cNvSpPr>
          <p:nvPr>
            <p:ph type="body" idx="2"/>
          </p:nvPr>
        </p:nvSpPr>
        <p:spPr>
          <a:xfrm>
            <a:off x="4915914" y="2051367"/>
            <a:ext cx="1914900" cy="45159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1" name="Shape 41"/>
          <p:cNvSpPr txBox="1">
            <a:spLocks noGrp="1"/>
          </p:cNvSpPr>
          <p:nvPr>
            <p:ph type="body" idx="3"/>
          </p:nvPr>
        </p:nvSpPr>
        <p:spPr>
          <a:xfrm>
            <a:off x="6929053" y="2051367"/>
            <a:ext cx="1914900" cy="4515999"/>
          </a:xfrm>
          <a:prstGeom prst="rect">
            <a:avLst/>
          </a:prstGeom>
          <a:noFill/>
          <a:ln>
            <a:noFill/>
          </a:ln>
        </p:spPr>
        <p:txBody>
          <a:bodyPr lIns="91425" tIns="91425" rIns="91425" bIns="91425" anchor="t" anchorCtr="0"/>
          <a:lstStyle>
            <a:lvl1pPr lvl="0" rtl="0">
              <a:spcBef>
                <a:spcPts val="0"/>
              </a:spcBef>
              <a:buClr>
                <a:srgbClr val="FFFFFF"/>
              </a:buClr>
              <a:buFont typeface="Muli"/>
              <a:buChar char="➜"/>
              <a:defRPr>
                <a:solidFill>
                  <a:srgbClr val="FFFFFF"/>
                </a:solidFill>
                <a:latin typeface="Muli"/>
                <a:ea typeface="Muli"/>
                <a:cs typeface="Muli"/>
                <a:sym typeface="Muli"/>
              </a:defRPr>
            </a:lvl1pPr>
            <a:lvl2pPr lvl="1" rtl="0">
              <a:spcBef>
                <a:spcPts val="0"/>
              </a:spcBef>
              <a:buClr>
                <a:srgbClr val="FFFFFF"/>
              </a:buClr>
              <a:buFont typeface="Muli"/>
              <a:defRPr>
                <a:solidFill>
                  <a:srgbClr val="FFFFFF"/>
                </a:solidFill>
                <a:latin typeface="Muli"/>
                <a:ea typeface="Muli"/>
                <a:cs typeface="Muli"/>
                <a:sym typeface="Muli"/>
              </a:defRPr>
            </a:lvl2pPr>
            <a:lvl3pPr lvl="2" rtl="0">
              <a:spcBef>
                <a:spcPts val="0"/>
              </a:spcBef>
              <a:buClr>
                <a:srgbClr val="FFFFFF"/>
              </a:buClr>
              <a:buFont typeface="Muli"/>
              <a:defRPr>
                <a:solidFill>
                  <a:srgbClr val="FFFFFF"/>
                </a:solidFill>
                <a:latin typeface="Muli"/>
                <a:ea typeface="Muli"/>
                <a:cs typeface="Muli"/>
                <a:sym typeface="Muli"/>
              </a:defRPr>
            </a:lvl3pPr>
            <a:lvl4pPr lvl="3" rtl="0">
              <a:spcBef>
                <a:spcPts val="0"/>
              </a:spcBef>
              <a:buClr>
                <a:srgbClr val="FFFFFF"/>
              </a:buClr>
              <a:buFont typeface="Muli"/>
              <a:defRPr>
                <a:solidFill>
                  <a:srgbClr val="FFFFFF"/>
                </a:solidFill>
                <a:latin typeface="Muli"/>
                <a:ea typeface="Muli"/>
                <a:cs typeface="Muli"/>
                <a:sym typeface="Muli"/>
              </a:defRPr>
            </a:lvl4pPr>
            <a:lvl5pPr lvl="4" rtl="0">
              <a:spcBef>
                <a:spcPts val="0"/>
              </a:spcBef>
              <a:buClr>
                <a:srgbClr val="FFFFFF"/>
              </a:buClr>
              <a:buFont typeface="Muli"/>
              <a:defRPr>
                <a:solidFill>
                  <a:srgbClr val="FFFFFF"/>
                </a:solidFill>
                <a:latin typeface="Muli"/>
                <a:ea typeface="Muli"/>
                <a:cs typeface="Muli"/>
                <a:sym typeface="Muli"/>
              </a:defRPr>
            </a:lvl5pPr>
            <a:lvl6pPr lvl="5" rtl="0">
              <a:spcBef>
                <a:spcPts val="0"/>
              </a:spcBef>
              <a:buClr>
                <a:srgbClr val="FFFFFF"/>
              </a:buClr>
              <a:buFont typeface="Muli"/>
              <a:defRPr>
                <a:solidFill>
                  <a:srgbClr val="FFFFFF"/>
                </a:solidFill>
                <a:latin typeface="Muli"/>
                <a:ea typeface="Muli"/>
                <a:cs typeface="Muli"/>
                <a:sym typeface="Muli"/>
              </a:defRPr>
            </a:lvl6pPr>
            <a:lvl7pPr lvl="6" rtl="0">
              <a:spcBef>
                <a:spcPts val="0"/>
              </a:spcBef>
              <a:buClr>
                <a:srgbClr val="FFFFFF"/>
              </a:buClr>
              <a:buFont typeface="Muli"/>
              <a:defRPr>
                <a:solidFill>
                  <a:srgbClr val="FFFFFF"/>
                </a:solidFill>
                <a:latin typeface="Muli"/>
                <a:ea typeface="Muli"/>
                <a:cs typeface="Muli"/>
                <a:sym typeface="Muli"/>
              </a:defRPr>
            </a:lvl7pPr>
            <a:lvl8pPr lvl="7" rtl="0">
              <a:spcBef>
                <a:spcPts val="0"/>
              </a:spcBef>
              <a:buClr>
                <a:srgbClr val="FFFFFF"/>
              </a:buClr>
              <a:buFont typeface="Muli"/>
              <a:defRPr>
                <a:solidFill>
                  <a:srgbClr val="FFFFFF"/>
                </a:solidFill>
                <a:latin typeface="Muli"/>
                <a:ea typeface="Muli"/>
                <a:cs typeface="Muli"/>
                <a:sym typeface="Muli"/>
              </a:defRPr>
            </a:lvl8pPr>
            <a:lvl9pPr lvl="8" rtl="0">
              <a:spcBef>
                <a:spcPts val="0"/>
              </a:spcBef>
              <a:buClr>
                <a:srgbClr val="FFFFFF"/>
              </a:buClr>
              <a:buFont typeface="Muli"/>
              <a:defRPr>
                <a:solidFill>
                  <a:srgbClr val="FFFFFF"/>
                </a:solidFill>
                <a:latin typeface="Muli"/>
                <a:ea typeface="Muli"/>
                <a:cs typeface="Muli"/>
                <a:sym typeface="Muli"/>
              </a:defRPr>
            </a:lvl9pPr>
          </a:lstStyle>
          <a:p>
            <a:endParaRPr/>
          </a:p>
        </p:txBody>
      </p:sp>
      <p:sp>
        <p:nvSpPr>
          <p:cNvPr id="42" name="Shape 42"/>
          <p:cNvSpPr txBox="1">
            <a:spLocks noGrp="1"/>
          </p:cNvSpPr>
          <p:nvPr>
            <p:ph type="title"/>
          </p:nvPr>
        </p:nvSpPr>
        <p:spPr>
          <a:xfrm>
            <a:off x="2902775" y="403167"/>
            <a:ext cx="5718600" cy="670799"/>
          </a:xfrm>
          <a:prstGeom prst="rect">
            <a:avLst/>
          </a:prstGeom>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Shape 48"/>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49" name="Shape 49"/>
          <p:cNvSpPr/>
          <p:nvPr/>
        </p:nvSpPr>
        <p:spPr>
          <a:xfrm>
            <a:off x="1190100" y="5960534"/>
            <a:ext cx="6763800" cy="8975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50" name="Shape 50"/>
          <p:cNvSpPr txBox="1">
            <a:spLocks noGrp="1"/>
          </p:cNvSpPr>
          <p:nvPr>
            <p:ph type="body" idx="1"/>
          </p:nvPr>
        </p:nvSpPr>
        <p:spPr>
          <a:xfrm>
            <a:off x="1190100" y="5960667"/>
            <a:ext cx="6763800" cy="897599"/>
          </a:xfrm>
          <a:prstGeom prst="rect">
            <a:avLst/>
          </a:prstGeom>
          <a:noFill/>
          <a:ln>
            <a:noFill/>
          </a:ln>
        </p:spPr>
        <p:txBody>
          <a:bodyPr lIns="91425" tIns="91425" rIns="91425" bIns="91425" anchor="ctr" anchorCtr="0"/>
          <a:lstStyle>
            <a:lvl1pPr lvl="0" algn="ctr">
              <a:spcBef>
                <a:spcPts val="360"/>
              </a:spcBef>
              <a:buClr>
                <a:srgbClr val="FFFFFF"/>
              </a:buClr>
              <a:buFont typeface="Muli"/>
              <a:buNone/>
              <a:defRPr>
                <a:solidFill>
                  <a:srgbClr val="FFFFFF"/>
                </a:solidFill>
                <a:latin typeface="Muli"/>
                <a:ea typeface="Muli"/>
                <a:cs typeface="Muli"/>
                <a:sym typeface="Muli"/>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Shape 56"/>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57" name="Shape 57"/>
          <p:cNvSpPr/>
          <p:nvPr/>
        </p:nvSpPr>
        <p:spPr>
          <a:xfrm>
            <a:off x="2748001" y="997001"/>
            <a:ext cx="3647999" cy="4863999"/>
          </a:xfrm>
          <a:prstGeom prst="ellipse">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58" name="Shape 58"/>
          <p:cNvSpPr txBox="1">
            <a:spLocks noGrp="1"/>
          </p:cNvSpPr>
          <p:nvPr>
            <p:ph type="title"/>
          </p:nvPr>
        </p:nvSpPr>
        <p:spPr>
          <a:xfrm>
            <a:off x="2747951" y="997034"/>
            <a:ext cx="3647999" cy="4863999"/>
          </a:xfrm>
          <a:prstGeom prst="rect">
            <a:avLst/>
          </a:prstGeom>
        </p:spPr>
        <p:txBody>
          <a:bodyPr lIns="91425" tIns="91425" rIns="91425" bIns="91425" anchor="ctr" anchorCtr="0"/>
          <a:lstStyle>
            <a:lvl1pPr lvl="0" algn="ctr" rtl="0">
              <a:spcBef>
                <a:spcPts val="0"/>
              </a:spcBef>
              <a:buNone/>
              <a:defRPr sz="2400"/>
            </a:lvl1pPr>
            <a:lvl2pPr lvl="1" rtl="0">
              <a:spcBef>
                <a:spcPts val="0"/>
              </a:spcBef>
              <a:buNone/>
              <a:defRPr sz="2400"/>
            </a:lvl2pPr>
            <a:lvl3pPr lvl="2" rtl="0">
              <a:spcBef>
                <a:spcPts val="0"/>
              </a:spcBef>
              <a:buNone/>
              <a:defRPr sz="2400"/>
            </a:lvl3pPr>
            <a:lvl4pPr lvl="3" rtl="0">
              <a:spcBef>
                <a:spcPts val="0"/>
              </a:spcBef>
              <a:buNone/>
              <a:defRPr sz="2400"/>
            </a:lvl4pPr>
            <a:lvl5pPr lvl="4" rtl="0">
              <a:spcBef>
                <a:spcPts val="0"/>
              </a:spcBef>
              <a:buNone/>
              <a:defRPr sz="2400"/>
            </a:lvl5pPr>
            <a:lvl6pPr lvl="5" rtl="0">
              <a:spcBef>
                <a:spcPts val="0"/>
              </a:spcBef>
              <a:buNone/>
              <a:defRPr sz="2400"/>
            </a:lvl6pPr>
            <a:lvl7pPr lvl="6" rtl="0">
              <a:spcBef>
                <a:spcPts val="0"/>
              </a:spcBef>
              <a:buNone/>
              <a:defRPr sz="2400"/>
            </a:lvl7pPr>
            <a:lvl8pPr lvl="7" rtl="0">
              <a:spcBef>
                <a:spcPts val="0"/>
              </a:spcBef>
              <a:buNone/>
              <a:defRPr sz="2400"/>
            </a:lvl8pPr>
            <a:lvl9pPr lvl="8" rtl="0">
              <a:spcBef>
                <a:spcPts val="0"/>
              </a:spcBef>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Shape 60"/>
          <p:cNvSpPr/>
          <p:nvPr/>
        </p:nvSpPr>
        <p:spPr>
          <a:xfrm>
            <a:off x="0" y="0"/>
            <a:ext cx="9144000" cy="6892000"/>
          </a:xfrm>
          <a:prstGeom prst="rect">
            <a:avLst/>
          </a:prstGeom>
          <a:solidFill>
            <a:srgbClr val="FFFFFF">
              <a:alpha val="26540"/>
            </a:srgbClr>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2525575" y="700433"/>
            <a:ext cx="4092900" cy="5457200"/>
          </a:xfrm>
          <a:prstGeom prst="diamond">
            <a:avLst/>
          </a:prstGeom>
          <a:solidFill>
            <a:srgbClr val="00B2FF">
              <a:alpha val="73330"/>
            </a:srgbClr>
          </a:solidFill>
          <a:ln>
            <a:noFill/>
          </a:ln>
        </p:spPr>
        <p:txBody>
          <a:bodyPr lIns="91425" tIns="91425" rIns="91425" bIns="91425" anchor="ctr" anchorCtr="0">
            <a:noAutofit/>
          </a:bodyPr>
          <a:lstStyle/>
          <a:p>
            <a:pPr lvl="0">
              <a:spcBef>
                <a:spcPts val="0"/>
              </a:spcBef>
              <a:buNone/>
            </a:pPr>
            <a:endParaRPr/>
          </a:p>
        </p:txBody>
      </p:sp>
      <p:sp>
        <p:nvSpPr>
          <p:cNvPr id="62" name="Shape 62"/>
          <p:cNvSpPr txBox="1">
            <a:spLocks noGrp="1"/>
          </p:cNvSpPr>
          <p:nvPr>
            <p:ph type="subTitle" idx="1"/>
          </p:nvPr>
        </p:nvSpPr>
        <p:spPr>
          <a:xfrm>
            <a:off x="3009350" y="3431833"/>
            <a:ext cx="3086700" cy="2726000"/>
          </a:xfrm>
          <a:prstGeom prst="rect">
            <a:avLst/>
          </a:prstGeom>
          <a:noFill/>
          <a:ln>
            <a:noFill/>
          </a:ln>
        </p:spPr>
        <p:txBody>
          <a:bodyPr lIns="91425" tIns="91425" rIns="91425" bIns="91425" anchor="t" anchorCtr="0"/>
          <a:lstStyle>
            <a:lvl1pPr lvl="0" algn="ctr" rtl="0">
              <a:spcBef>
                <a:spcPts val="0"/>
              </a:spcBef>
              <a:buClr>
                <a:srgbClr val="FFFFFF"/>
              </a:buClr>
              <a:buFont typeface="Muli"/>
              <a:buNone/>
              <a:defRPr>
                <a:solidFill>
                  <a:srgbClr val="FFFFFF"/>
                </a:solidFill>
                <a:latin typeface="Muli"/>
                <a:ea typeface="Muli"/>
                <a:cs typeface="Muli"/>
                <a:sym typeface="Muli"/>
              </a:defRPr>
            </a:lvl1pPr>
            <a:lvl2pPr lvl="1" algn="ctr" rtl="0">
              <a:spcBef>
                <a:spcPts val="0"/>
              </a:spcBef>
              <a:buClr>
                <a:srgbClr val="FFFFFF"/>
              </a:buClr>
              <a:buFont typeface="Muli"/>
              <a:buNone/>
              <a:defRPr>
                <a:solidFill>
                  <a:srgbClr val="FFFFFF"/>
                </a:solidFill>
                <a:latin typeface="Muli"/>
                <a:ea typeface="Muli"/>
                <a:cs typeface="Muli"/>
                <a:sym typeface="Muli"/>
              </a:defRPr>
            </a:lvl2pPr>
            <a:lvl3pPr lvl="2" algn="ctr" rtl="0">
              <a:spcBef>
                <a:spcPts val="0"/>
              </a:spcBef>
              <a:buClr>
                <a:srgbClr val="FFFFFF"/>
              </a:buClr>
              <a:buFont typeface="Muli"/>
              <a:buNone/>
              <a:defRPr>
                <a:solidFill>
                  <a:srgbClr val="FFFFFF"/>
                </a:solidFill>
                <a:latin typeface="Muli"/>
                <a:ea typeface="Muli"/>
                <a:cs typeface="Muli"/>
                <a:sym typeface="Muli"/>
              </a:defRPr>
            </a:lvl3pPr>
            <a:lvl4pPr lvl="3" algn="ctr" rtl="0">
              <a:spcBef>
                <a:spcPts val="0"/>
              </a:spcBef>
              <a:buClr>
                <a:srgbClr val="FFFFFF"/>
              </a:buClr>
              <a:buFont typeface="Muli"/>
              <a:buNone/>
              <a:defRPr>
                <a:solidFill>
                  <a:srgbClr val="FFFFFF"/>
                </a:solidFill>
                <a:latin typeface="Muli"/>
                <a:ea typeface="Muli"/>
                <a:cs typeface="Muli"/>
                <a:sym typeface="Muli"/>
              </a:defRPr>
            </a:lvl4pPr>
            <a:lvl5pPr lvl="4" algn="ctr" rtl="0">
              <a:spcBef>
                <a:spcPts val="0"/>
              </a:spcBef>
              <a:buClr>
                <a:srgbClr val="FFFFFF"/>
              </a:buClr>
              <a:buFont typeface="Muli"/>
              <a:buNone/>
              <a:defRPr>
                <a:solidFill>
                  <a:srgbClr val="FFFFFF"/>
                </a:solidFill>
                <a:latin typeface="Muli"/>
                <a:ea typeface="Muli"/>
                <a:cs typeface="Muli"/>
                <a:sym typeface="Muli"/>
              </a:defRPr>
            </a:lvl5pPr>
            <a:lvl6pPr lvl="5" algn="ctr" rtl="0">
              <a:spcBef>
                <a:spcPts val="0"/>
              </a:spcBef>
              <a:buClr>
                <a:srgbClr val="FFFFFF"/>
              </a:buClr>
              <a:buFont typeface="Muli"/>
              <a:buNone/>
              <a:defRPr>
                <a:solidFill>
                  <a:srgbClr val="FFFFFF"/>
                </a:solidFill>
                <a:latin typeface="Muli"/>
                <a:ea typeface="Muli"/>
                <a:cs typeface="Muli"/>
                <a:sym typeface="Muli"/>
              </a:defRPr>
            </a:lvl6pPr>
            <a:lvl7pPr lvl="6" algn="ctr" rtl="0">
              <a:spcBef>
                <a:spcPts val="0"/>
              </a:spcBef>
              <a:buClr>
                <a:srgbClr val="FFFFFF"/>
              </a:buClr>
              <a:buFont typeface="Muli"/>
              <a:buNone/>
              <a:defRPr>
                <a:solidFill>
                  <a:srgbClr val="FFFFFF"/>
                </a:solidFill>
                <a:latin typeface="Muli"/>
                <a:ea typeface="Muli"/>
                <a:cs typeface="Muli"/>
                <a:sym typeface="Muli"/>
              </a:defRPr>
            </a:lvl7pPr>
            <a:lvl8pPr lvl="7" algn="ctr" rtl="0">
              <a:spcBef>
                <a:spcPts val="0"/>
              </a:spcBef>
              <a:buClr>
                <a:srgbClr val="FFFFFF"/>
              </a:buClr>
              <a:buFont typeface="Muli"/>
              <a:buNone/>
              <a:defRPr>
                <a:solidFill>
                  <a:srgbClr val="FFFFFF"/>
                </a:solidFill>
                <a:latin typeface="Muli"/>
                <a:ea typeface="Muli"/>
                <a:cs typeface="Muli"/>
                <a:sym typeface="Muli"/>
              </a:defRPr>
            </a:lvl8pPr>
            <a:lvl9pPr lvl="8" algn="ctr" rtl="0">
              <a:spcBef>
                <a:spcPts val="0"/>
              </a:spcBef>
              <a:buClr>
                <a:srgbClr val="FFFFFF"/>
              </a:buClr>
              <a:buFont typeface="Muli"/>
              <a:buNone/>
              <a:defRPr>
                <a:solidFill>
                  <a:srgbClr val="FFFFFF"/>
                </a:solidFill>
                <a:latin typeface="Muli"/>
                <a:ea typeface="Muli"/>
                <a:cs typeface="Muli"/>
                <a:sym typeface="Muli"/>
              </a:defRPr>
            </a:lvl9pPr>
          </a:lstStyle>
          <a:p>
            <a:endParaRPr/>
          </a:p>
        </p:txBody>
      </p:sp>
      <p:sp>
        <p:nvSpPr>
          <p:cNvPr id="63" name="Shape 63"/>
          <p:cNvSpPr txBox="1">
            <a:spLocks noGrp="1"/>
          </p:cNvSpPr>
          <p:nvPr>
            <p:ph type="title"/>
          </p:nvPr>
        </p:nvSpPr>
        <p:spPr>
          <a:xfrm>
            <a:off x="3048000" y="705833"/>
            <a:ext cx="3048000" cy="2726000"/>
          </a:xfrm>
          <a:prstGeom prst="rect">
            <a:avLst/>
          </a:prstGeom>
          <a:noFill/>
          <a:ln>
            <a:noFill/>
          </a:ln>
        </p:spPr>
        <p:txBody>
          <a:bodyPr lIns="91425" tIns="91425" rIns="91425" bIns="91425" anchor="b" anchorCtr="0"/>
          <a:lstStyle>
            <a:lvl1pPr lvl="0" algn="ctr" rtl="0">
              <a:spcBef>
                <a:spcPts val="0"/>
              </a:spcBef>
              <a:buNone/>
              <a:defRPr sz="2400"/>
            </a:lvl1pPr>
            <a:lvl2pPr lvl="1" rtl="0">
              <a:spcBef>
                <a:spcPts val="0"/>
              </a:spcBef>
              <a:buNone/>
              <a:defRPr sz="2400"/>
            </a:lvl2pPr>
            <a:lvl3pPr lvl="2" rtl="0">
              <a:spcBef>
                <a:spcPts val="0"/>
              </a:spcBef>
              <a:buNone/>
              <a:defRPr sz="2400"/>
            </a:lvl3pPr>
            <a:lvl4pPr lvl="3" rtl="0">
              <a:spcBef>
                <a:spcPts val="0"/>
              </a:spcBef>
              <a:buNone/>
              <a:defRPr sz="2400"/>
            </a:lvl4pPr>
            <a:lvl5pPr lvl="4" rtl="0">
              <a:spcBef>
                <a:spcPts val="0"/>
              </a:spcBef>
              <a:buNone/>
              <a:defRPr sz="2400"/>
            </a:lvl5pPr>
            <a:lvl6pPr lvl="5" rtl="0">
              <a:spcBef>
                <a:spcPts val="0"/>
              </a:spcBef>
              <a:buNone/>
              <a:defRPr sz="2400"/>
            </a:lvl6pPr>
            <a:lvl7pPr lvl="6" rtl="0">
              <a:spcBef>
                <a:spcPts val="0"/>
              </a:spcBef>
              <a:buNone/>
              <a:defRPr sz="2400"/>
            </a:lvl7pPr>
            <a:lvl8pPr lvl="7" rtl="0">
              <a:spcBef>
                <a:spcPts val="0"/>
              </a:spcBef>
              <a:buNone/>
              <a:defRPr sz="2400"/>
            </a:lvl8pPr>
            <a:lvl9pPr lvl="8" rtl="0">
              <a:spcBef>
                <a:spcPts val="0"/>
              </a:spcBef>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2902950" y="2012633"/>
            <a:ext cx="5718600" cy="4166800"/>
          </a:xfrm>
          <a:prstGeom prst="rect">
            <a:avLst/>
          </a:prstGeom>
          <a:noFill/>
          <a:ln>
            <a:noFill/>
          </a:ln>
        </p:spPr>
        <p:txBody>
          <a:bodyPr lIns="91425" tIns="91425" rIns="91425" bIns="91425" anchor="t" anchorCtr="0"/>
          <a:lstStyle>
            <a:lvl1pPr lvl="0" rtl="0">
              <a:spcBef>
                <a:spcPts val="0"/>
              </a:spcBef>
              <a:buClr>
                <a:srgbClr val="FFFFFF"/>
              </a:buClr>
              <a:buSzPct val="83333"/>
              <a:buFont typeface="Muli"/>
              <a:buChar char="➜"/>
              <a:defRPr sz="2400">
                <a:solidFill>
                  <a:srgbClr val="FFFFFF"/>
                </a:solidFill>
                <a:latin typeface="Muli"/>
                <a:ea typeface="Muli"/>
                <a:cs typeface="Muli"/>
                <a:sym typeface="Muli"/>
              </a:defRPr>
            </a:lvl1pPr>
            <a:lvl2pPr lvl="1" rtl="0">
              <a:spcBef>
                <a:spcPts val="0"/>
              </a:spcBef>
              <a:buClr>
                <a:srgbClr val="FFFFFF"/>
              </a:buClr>
              <a:buSzPct val="75000"/>
              <a:buFont typeface="Muli"/>
              <a:defRPr sz="2400">
                <a:solidFill>
                  <a:srgbClr val="FFFFFF"/>
                </a:solidFill>
                <a:latin typeface="Muli"/>
                <a:ea typeface="Muli"/>
                <a:cs typeface="Muli"/>
                <a:sym typeface="Muli"/>
              </a:defRPr>
            </a:lvl2pPr>
            <a:lvl3pPr lvl="2" rtl="0">
              <a:spcBef>
                <a:spcPts val="0"/>
              </a:spcBef>
              <a:buClr>
                <a:srgbClr val="FFFFFF"/>
              </a:buClr>
              <a:buSzPct val="100000"/>
              <a:buFont typeface="Muli"/>
              <a:defRPr sz="2400">
                <a:solidFill>
                  <a:srgbClr val="FFFFFF"/>
                </a:solidFill>
                <a:latin typeface="Muli"/>
                <a:ea typeface="Muli"/>
                <a:cs typeface="Muli"/>
                <a:sym typeface="Muli"/>
              </a:defRPr>
            </a:lvl3pPr>
            <a:lvl4pPr lvl="3" rtl="0">
              <a:spcBef>
                <a:spcPts val="0"/>
              </a:spcBef>
              <a:buClr>
                <a:srgbClr val="FFFFFF"/>
              </a:buClr>
              <a:buSzPct val="100000"/>
              <a:buFont typeface="Muli"/>
              <a:defRPr sz="2400">
                <a:solidFill>
                  <a:srgbClr val="FFFFFF"/>
                </a:solidFill>
                <a:latin typeface="Muli"/>
                <a:ea typeface="Muli"/>
                <a:cs typeface="Muli"/>
                <a:sym typeface="Muli"/>
              </a:defRPr>
            </a:lvl4pPr>
            <a:lvl5pPr lvl="4" rtl="0">
              <a:spcBef>
                <a:spcPts val="0"/>
              </a:spcBef>
              <a:buClr>
                <a:srgbClr val="FFFFFF"/>
              </a:buClr>
              <a:buSzPct val="100000"/>
              <a:buFont typeface="Muli"/>
              <a:defRPr sz="2400">
                <a:solidFill>
                  <a:srgbClr val="FFFFFF"/>
                </a:solidFill>
                <a:latin typeface="Muli"/>
                <a:ea typeface="Muli"/>
                <a:cs typeface="Muli"/>
                <a:sym typeface="Muli"/>
              </a:defRPr>
            </a:lvl5pPr>
            <a:lvl6pPr lvl="5" rtl="0">
              <a:spcBef>
                <a:spcPts val="0"/>
              </a:spcBef>
              <a:buClr>
                <a:srgbClr val="FFFFFF"/>
              </a:buClr>
              <a:buSzPct val="100000"/>
              <a:buFont typeface="Muli"/>
              <a:defRPr sz="2400">
                <a:solidFill>
                  <a:srgbClr val="FFFFFF"/>
                </a:solidFill>
                <a:latin typeface="Muli"/>
                <a:ea typeface="Muli"/>
                <a:cs typeface="Muli"/>
                <a:sym typeface="Muli"/>
              </a:defRPr>
            </a:lvl6pPr>
            <a:lvl7pPr lvl="6" rtl="0">
              <a:spcBef>
                <a:spcPts val="0"/>
              </a:spcBef>
              <a:buClr>
                <a:srgbClr val="FFFFFF"/>
              </a:buClr>
              <a:buSzPct val="100000"/>
              <a:buFont typeface="Muli"/>
              <a:defRPr sz="2400">
                <a:solidFill>
                  <a:srgbClr val="FFFFFF"/>
                </a:solidFill>
                <a:latin typeface="Muli"/>
                <a:ea typeface="Muli"/>
                <a:cs typeface="Muli"/>
                <a:sym typeface="Muli"/>
              </a:defRPr>
            </a:lvl7pPr>
            <a:lvl8pPr lvl="7" rtl="0">
              <a:spcBef>
                <a:spcPts val="0"/>
              </a:spcBef>
              <a:buClr>
                <a:srgbClr val="FFFFFF"/>
              </a:buClr>
              <a:buSzPct val="100000"/>
              <a:buFont typeface="Muli"/>
              <a:defRPr sz="2400">
                <a:solidFill>
                  <a:srgbClr val="FFFFFF"/>
                </a:solidFill>
                <a:latin typeface="Muli"/>
                <a:ea typeface="Muli"/>
                <a:cs typeface="Muli"/>
                <a:sym typeface="Muli"/>
              </a:defRPr>
            </a:lvl8pPr>
            <a:lvl9pPr lvl="8" rtl="0">
              <a:spcBef>
                <a:spcPts val="0"/>
              </a:spcBef>
              <a:buClr>
                <a:srgbClr val="FFFFFF"/>
              </a:buClr>
              <a:buSzPct val="100000"/>
              <a:buFont typeface="Muli"/>
              <a:defRPr sz="2400">
                <a:solidFill>
                  <a:srgbClr val="FFFFFF"/>
                </a:solidFill>
                <a:latin typeface="Muli"/>
                <a:ea typeface="Muli"/>
                <a:cs typeface="Muli"/>
                <a:sym typeface="Muli"/>
              </a:defRPr>
            </a:lvl9pPr>
          </a:lstStyle>
          <a:p>
            <a:endParaRPr/>
          </a:p>
        </p:txBody>
      </p:sp>
      <p:sp>
        <p:nvSpPr>
          <p:cNvPr id="7" name="Shape 7"/>
          <p:cNvSpPr txBox="1">
            <a:spLocks noGrp="1"/>
          </p:cNvSpPr>
          <p:nvPr>
            <p:ph type="title"/>
          </p:nvPr>
        </p:nvSpPr>
        <p:spPr>
          <a:xfrm>
            <a:off x="2902775" y="403167"/>
            <a:ext cx="5718600" cy="670799"/>
          </a:xfrm>
          <a:prstGeom prst="rect">
            <a:avLst/>
          </a:prstGeom>
          <a:noFill/>
          <a:ln>
            <a:noFill/>
          </a:ln>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a:spcBef>
                <a:spcPts val="0"/>
              </a:spcBef>
              <a:buNone/>
              <a:defRPr sz="1800" b="1">
                <a:solidFill>
                  <a:srgbClr val="FFFFFF"/>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2902950" y="2012633"/>
            <a:ext cx="5718600" cy="4166800"/>
          </a:xfrm>
          <a:prstGeom prst="rect">
            <a:avLst/>
          </a:prstGeom>
          <a:noFill/>
          <a:ln>
            <a:noFill/>
          </a:ln>
        </p:spPr>
        <p:txBody>
          <a:bodyPr lIns="91425" tIns="91425" rIns="91425" bIns="91425" anchor="t" anchorCtr="0"/>
          <a:lstStyle>
            <a:lvl1pPr lvl="0" rtl="0">
              <a:spcBef>
                <a:spcPts val="0"/>
              </a:spcBef>
              <a:buClr>
                <a:srgbClr val="FFFFFF"/>
              </a:buClr>
              <a:buSzPct val="83333"/>
              <a:buFont typeface="Muli"/>
              <a:buChar char="➜"/>
              <a:defRPr sz="2400">
                <a:solidFill>
                  <a:srgbClr val="FFFFFF"/>
                </a:solidFill>
                <a:latin typeface="Muli"/>
                <a:ea typeface="Muli"/>
                <a:cs typeface="Muli"/>
                <a:sym typeface="Muli"/>
              </a:defRPr>
            </a:lvl1pPr>
            <a:lvl2pPr lvl="1" rtl="0">
              <a:spcBef>
                <a:spcPts val="0"/>
              </a:spcBef>
              <a:buClr>
                <a:srgbClr val="FFFFFF"/>
              </a:buClr>
              <a:buSzPct val="75000"/>
              <a:buFont typeface="Muli"/>
              <a:defRPr sz="2400">
                <a:solidFill>
                  <a:srgbClr val="FFFFFF"/>
                </a:solidFill>
                <a:latin typeface="Muli"/>
                <a:ea typeface="Muli"/>
                <a:cs typeface="Muli"/>
                <a:sym typeface="Muli"/>
              </a:defRPr>
            </a:lvl2pPr>
            <a:lvl3pPr lvl="2" rtl="0">
              <a:spcBef>
                <a:spcPts val="0"/>
              </a:spcBef>
              <a:buClr>
                <a:srgbClr val="FFFFFF"/>
              </a:buClr>
              <a:buSzPct val="100000"/>
              <a:buFont typeface="Muli"/>
              <a:defRPr sz="2400">
                <a:solidFill>
                  <a:srgbClr val="FFFFFF"/>
                </a:solidFill>
                <a:latin typeface="Muli"/>
                <a:ea typeface="Muli"/>
                <a:cs typeface="Muli"/>
                <a:sym typeface="Muli"/>
              </a:defRPr>
            </a:lvl3pPr>
            <a:lvl4pPr lvl="3" rtl="0">
              <a:spcBef>
                <a:spcPts val="0"/>
              </a:spcBef>
              <a:buClr>
                <a:srgbClr val="FFFFFF"/>
              </a:buClr>
              <a:buSzPct val="100000"/>
              <a:buFont typeface="Muli"/>
              <a:defRPr sz="2400">
                <a:solidFill>
                  <a:srgbClr val="FFFFFF"/>
                </a:solidFill>
                <a:latin typeface="Muli"/>
                <a:ea typeface="Muli"/>
                <a:cs typeface="Muli"/>
                <a:sym typeface="Muli"/>
              </a:defRPr>
            </a:lvl4pPr>
            <a:lvl5pPr lvl="4" rtl="0">
              <a:spcBef>
                <a:spcPts val="0"/>
              </a:spcBef>
              <a:buClr>
                <a:srgbClr val="FFFFFF"/>
              </a:buClr>
              <a:buSzPct val="100000"/>
              <a:buFont typeface="Muli"/>
              <a:defRPr sz="2400">
                <a:solidFill>
                  <a:srgbClr val="FFFFFF"/>
                </a:solidFill>
                <a:latin typeface="Muli"/>
                <a:ea typeface="Muli"/>
                <a:cs typeface="Muli"/>
                <a:sym typeface="Muli"/>
              </a:defRPr>
            </a:lvl5pPr>
            <a:lvl6pPr lvl="5" rtl="0">
              <a:spcBef>
                <a:spcPts val="0"/>
              </a:spcBef>
              <a:buClr>
                <a:srgbClr val="FFFFFF"/>
              </a:buClr>
              <a:buSzPct val="100000"/>
              <a:buFont typeface="Muli"/>
              <a:defRPr sz="2400">
                <a:solidFill>
                  <a:srgbClr val="FFFFFF"/>
                </a:solidFill>
                <a:latin typeface="Muli"/>
                <a:ea typeface="Muli"/>
                <a:cs typeface="Muli"/>
                <a:sym typeface="Muli"/>
              </a:defRPr>
            </a:lvl6pPr>
            <a:lvl7pPr lvl="6" rtl="0">
              <a:spcBef>
                <a:spcPts val="0"/>
              </a:spcBef>
              <a:buClr>
                <a:srgbClr val="FFFFFF"/>
              </a:buClr>
              <a:buSzPct val="100000"/>
              <a:buFont typeface="Muli"/>
              <a:defRPr sz="2400">
                <a:solidFill>
                  <a:srgbClr val="FFFFFF"/>
                </a:solidFill>
                <a:latin typeface="Muli"/>
                <a:ea typeface="Muli"/>
                <a:cs typeface="Muli"/>
                <a:sym typeface="Muli"/>
              </a:defRPr>
            </a:lvl7pPr>
            <a:lvl8pPr lvl="7" rtl="0">
              <a:spcBef>
                <a:spcPts val="0"/>
              </a:spcBef>
              <a:buClr>
                <a:srgbClr val="FFFFFF"/>
              </a:buClr>
              <a:buSzPct val="100000"/>
              <a:buFont typeface="Muli"/>
              <a:defRPr sz="2400">
                <a:solidFill>
                  <a:srgbClr val="FFFFFF"/>
                </a:solidFill>
                <a:latin typeface="Muli"/>
                <a:ea typeface="Muli"/>
                <a:cs typeface="Muli"/>
                <a:sym typeface="Muli"/>
              </a:defRPr>
            </a:lvl8pPr>
            <a:lvl9pPr lvl="8" rtl="0">
              <a:spcBef>
                <a:spcPts val="0"/>
              </a:spcBef>
              <a:buClr>
                <a:srgbClr val="FFFFFF"/>
              </a:buClr>
              <a:buSzPct val="100000"/>
              <a:buFont typeface="Muli"/>
              <a:defRPr sz="2400">
                <a:solidFill>
                  <a:srgbClr val="FFFFFF"/>
                </a:solidFill>
                <a:latin typeface="Muli"/>
                <a:ea typeface="Muli"/>
                <a:cs typeface="Muli"/>
                <a:sym typeface="Muli"/>
              </a:defRPr>
            </a:lvl9pPr>
          </a:lstStyle>
          <a:p>
            <a:endParaRPr/>
          </a:p>
        </p:txBody>
      </p:sp>
      <p:sp>
        <p:nvSpPr>
          <p:cNvPr id="54" name="Shape 54"/>
          <p:cNvSpPr txBox="1">
            <a:spLocks noGrp="1"/>
          </p:cNvSpPr>
          <p:nvPr>
            <p:ph type="title"/>
          </p:nvPr>
        </p:nvSpPr>
        <p:spPr>
          <a:xfrm>
            <a:off x="2902775" y="403167"/>
            <a:ext cx="5718600" cy="670799"/>
          </a:xfrm>
          <a:prstGeom prst="rect">
            <a:avLst/>
          </a:prstGeom>
          <a:noFill/>
          <a:ln>
            <a:noFill/>
          </a:ln>
        </p:spPr>
        <p:txBody>
          <a:bodyPr lIns="91425" tIns="91425" rIns="91425" bIns="91425" anchor="t" anchorCtr="0"/>
          <a:lstStyle>
            <a:lvl1pPr lvl="0" rtl="0">
              <a:spcBef>
                <a:spcPts val="0"/>
              </a:spcBef>
              <a:buNone/>
              <a:defRPr sz="1800" b="1">
                <a:solidFill>
                  <a:srgbClr val="FFFFFF"/>
                </a:solidFill>
                <a:latin typeface="Muli"/>
                <a:ea typeface="Muli"/>
                <a:cs typeface="Muli"/>
                <a:sym typeface="Muli"/>
              </a:defRPr>
            </a:lvl1pPr>
            <a:lvl2pPr lvl="1" rtl="0">
              <a:spcBef>
                <a:spcPts val="0"/>
              </a:spcBef>
              <a:buNone/>
              <a:defRPr sz="1800" b="1">
                <a:solidFill>
                  <a:srgbClr val="FFFFFF"/>
                </a:solidFill>
                <a:latin typeface="Muli"/>
                <a:ea typeface="Muli"/>
                <a:cs typeface="Muli"/>
                <a:sym typeface="Muli"/>
              </a:defRPr>
            </a:lvl2pPr>
            <a:lvl3pPr lvl="2" rtl="0">
              <a:spcBef>
                <a:spcPts val="0"/>
              </a:spcBef>
              <a:buNone/>
              <a:defRPr sz="1800" b="1">
                <a:solidFill>
                  <a:srgbClr val="FFFFFF"/>
                </a:solidFill>
                <a:latin typeface="Muli"/>
                <a:ea typeface="Muli"/>
                <a:cs typeface="Muli"/>
                <a:sym typeface="Muli"/>
              </a:defRPr>
            </a:lvl3pPr>
            <a:lvl4pPr lvl="3" rtl="0">
              <a:spcBef>
                <a:spcPts val="0"/>
              </a:spcBef>
              <a:buNone/>
              <a:defRPr sz="1800" b="1">
                <a:solidFill>
                  <a:srgbClr val="FFFFFF"/>
                </a:solidFill>
                <a:latin typeface="Muli"/>
                <a:ea typeface="Muli"/>
                <a:cs typeface="Muli"/>
                <a:sym typeface="Muli"/>
              </a:defRPr>
            </a:lvl4pPr>
            <a:lvl5pPr lvl="4" rtl="0">
              <a:spcBef>
                <a:spcPts val="0"/>
              </a:spcBef>
              <a:buNone/>
              <a:defRPr sz="1800" b="1">
                <a:solidFill>
                  <a:srgbClr val="FFFFFF"/>
                </a:solidFill>
                <a:latin typeface="Muli"/>
                <a:ea typeface="Muli"/>
                <a:cs typeface="Muli"/>
                <a:sym typeface="Muli"/>
              </a:defRPr>
            </a:lvl5pPr>
            <a:lvl6pPr lvl="5" rtl="0">
              <a:spcBef>
                <a:spcPts val="0"/>
              </a:spcBef>
              <a:buNone/>
              <a:defRPr sz="1800" b="1">
                <a:solidFill>
                  <a:srgbClr val="FFFFFF"/>
                </a:solidFill>
                <a:latin typeface="Muli"/>
                <a:ea typeface="Muli"/>
                <a:cs typeface="Muli"/>
                <a:sym typeface="Muli"/>
              </a:defRPr>
            </a:lvl6pPr>
            <a:lvl7pPr lvl="6" rtl="0">
              <a:spcBef>
                <a:spcPts val="0"/>
              </a:spcBef>
              <a:buNone/>
              <a:defRPr sz="1800" b="1">
                <a:solidFill>
                  <a:srgbClr val="FFFFFF"/>
                </a:solidFill>
                <a:latin typeface="Muli"/>
                <a:ea typeface="Muli"/>
                <a:cs typeface="Muli"/>
                <a:sym typeface="Muli"/>
              </a:defRPr>
            </a:lvl7pPr>
            <a:lvl8pPr lvl="7" rtl="0">
              <a:spcBef>
                <a:spcPts val="0"/>
              </a:spcBef>
              <a:buNone/>
              <a:defRPr sz="1800" b="1">
                <a:solidFill>
                  <a:srgbClr val="FFFFFF"/>
                </a:solidFill>
                <a:latin typeface="Muli"/>
                <a:ea typeface="Muli"/>
                <a:cs typeface="Muli"/>
                <a:sym typeface="Muli"/>
              </a:defRPr>
            </a:lvl8pPr>
            <a:lvl9pPr lvl="8" rtl="0">
              <a:spcBef>
                <a:spcPts val="0"/>
              </a:spcBef>
              <a:buNone/>
              <a:defRPr sz="1800" b="1">
                <a:solidFill>
                  <a:srgbClr val="FFFFFF"/>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17000" b="-17000"/>
          </a:stretch>
        </a:blipFill>
        <a:effectLst/>
      </p:bgPr>
    </p:bg>
    <p:spTree>
      <p:nvGrpSpPr>
        <p:cNvPr id="1" name="Shape 115"/>
        <p:cNvGrpSpPr/>
        <p:nvPr/>
      </p:nvGrpSpPr>
      <p:grpSpPr>
        <a:xfrm>
          <a:off x="0" y="0"/>
          <a:ext cx="0" cy="0"/>
          <a:chOff x="0" y="0"/>
          <a:chExt cx="0" cy="0"/>
        </a:xfrm>
      </p:grpSpPr>
      <p:sp>
        <p:nvSpPr>
          <p:cNvPr id="117" name="Shape 117"/>
          <p:cNvSpPr txBox="1">
            <a:spLocks noGrp="1"/>
          </p:cNvSpPr>
          <p:nvPr>
            <p:ph type="ctrTitle" idx="4294967295"/>
          </p:nvPr>
        </p:nvSpPr>
        <p:spPr>
          <a:xfrm>
            <a:off x="827584" y="476672"/>
            <a:ext cx="7848872" cy="3356992"/>
          </a:xfrm>
          <a:prstGeom prst="rect">
            <a:avLst/>
          </a:prstGeom>
        </p:spPr>
        <p:txBody>
          <a:bodyPr lIns="91425" tIns="91425" rIns="91425" bIns="91425" anchor="b" anchorCtr="0">
            <a:noAutofit/>
          </a:bodyPr>
          <a:lstStyle/>
          <a:p>
            <a:pPr lvl="0" algn="ctr">
              <a:spcBef>
                <a:spcPts val="0"/>
              </a:spcBef>
              <a:buNone/>
            </a:pPr>
            <a:r>
              <a:rPr lang="en" sz="6600" dirty="0" smtClean="0">
                <a:solidFill>
                  <a:srgbClr val="00B2FF"/>
                </a:solidFill>
              </a:rPr>
              <a:t>UNA BUENA EXPERIENCIA DIRECTIVA</a:t>
            </a:r>
            <a:endParaRPr lang="en" sz="6000" dirty="0">
              <a:solidFill>
                <a:srgbClr val="00B2FF"/>
              </a:solidFill>
            </a:endParaRPr>
          </a:p>
        </p:txBody>
      </p:sp>
      <p:sp>
        <p:nvSpPr>
          <p:cNvPr id="118" name="Shape 118"/>
          <p:cNvSpPr txBox="1">
            <a:spLocks noGrp="1"/>
          </p:cNvSpPr>
          <p:nvPr>
            <p:ph type="subTitle" idx="1"/>
          </p:nvPr>
        </p:nvSpPr>
        <p:spPr>
          <a:xfrm>
            <a:off x="899592" y="4562914"/>
            <a:ext cx="3024336" cy="2289827"/>
          </a:xfrm>
          <a:prstGeom prst="rect">
            <a:avLst/>
          </a:prstGeom>
          <a:solidFill>
            <a:srgbClr val="00B2FF">
              <a:alpha val="73330"/>
            </a:srgbClr>
          </a:solidFill>
          <a:ln>
            <a:noFill/>
          </a:ln>
        </p:spPr>
        <p:txBody>
          <a:bodyPr lIns="91425" tIns="91425" rIns="91425" bIns="91425" anchor="t" anchorCtr="0">
            <a:noAutofit/>
          </a:bodyPr>
          <a:lstStyle/>
          <a:p>
            <a:pPr lvl="0" rtl="0">
              <a:spcBef>
                <a:spcPts val="0"/>
              </a:spcBef>
              <a:buNone/>
            </a:pPr>
            <a:r>
              <a:rPr lang="en" sz="2400" b="1" dirty="0" smtClean="0">
                <a:solidFill>
                  <a:srgbClr val="FFFFFF"/>
                </a:solidFill>
                <a:latin typeface="Muli"/>
                <a:ea typeface="Muli"/>
                <a:cs typeface="Muli"/>
                <a:sym typeface="Muli"/>
              </a:rPr>
              <a:t>César Gavilán Navarro</a:t>
            </a:r>
            <a:endParaRPr lang="en" sz="2400" b="1" dirty="0">
              <a:solidFill>
                <a:srgbClr val="FFFFFF"/>
              </a:solidFill>
              <a:latin typeface="Muli"/>
              <a:ea typeface="Muli"/>
              <a:cs typeface="Muli"/>
              <a:sym typeface="Muli"/>
            </a:endParaRPr>
          </a:p>
          <a:p>
            <a:pPr lvl="0" rtl="0">
              <a:spcBef>
                <a:spcPts val="0"/>
              </a:spcBef>
              <a:buNone/>
            </a:pPr>
            <a:endParaRPr dirty="0">
              <a:solidFill>
                <a:srgbClr val="FFFFFF"/>
              </a:solidFill>
              <a:latin typeface="Muli"/>
              <a:ea typeface="Muli"/>
              <a:cs typeface="Muli"/>
              <a:sym typeface="Muli"/>
            </a:endParaRPr>
          </a:p>
          <a:p>
            <a:pPr lvl="0" rtl="0">
              <a:spcBef>
                <a:spcPts val="0"/>
              </a:spcBef>
              <a:buClr>
                <a:schemeClr val="dk1"/>
              </a:buClr>
              <a:buFont typeface="Arial"/>
              <a:buNone/>
            </a:pPr>
            <a:r>
              <a:rPr lang="en" b="1" dirty="0" smtClean="0">
                <a:solidFill>
                  <a:srgbClr val="FFFFFF"/>
                </a:solidFill>
                <a:latin typeface="Muli"/>
                <a:ea typeface="Muli"/>
                <a:cs typeface="Muli"/>
                <a:sym typeface="Muli"/>
              </a:rPr>
              <a:t>Director</a:t>
            </a:r>
            <a:endParaRPr lang="en" b="1" dirty="0">
              <a:solidFill>
                <a:srgbClr val="FFFFFF"/>
              </a:solidFill>
              <a:latin typeface="Muli"/>
              <a:ea typeface="Muli"/>
              <a:cs typeface="Muli"/>
              <a:sym typeface="Muli"/>
            </a:endParaRPr>
          </a:p>
          <a:p>
            <a:pPr lvl="0" rtl="0">
              <a:spcBef>
                <a:spcPts val="0"/>
              </a:spcBef>
              <a:buClr>
                <a:schemeClr val="dk1"/>
              </a:buClr>
              <a:buFont typeface="Arial"/>
              <a:buNone/>
            </a:pPr>
            <a:endParaRPr b="1" dirty="0">
              <a:solidFill>
                <a:srgbClr val="FFFFFF"/>
              </a:solidFill>
              <a:latin typeface="Muli"/>
              <a:ea typeface="Muli"/>
              <a:cs typeface="Muli"/>
              <a:sym typeface="Muli"/>
            </a:endParaRPr>
          </a:p>
          <a:p>
            <a:pPr lvl="0" rtl="0">
              <a:spcBef>
                <a:spcPts val="0"/>
              </a:spcBef>
              <a:buClr>
                <a:schemeClr val="dk1"/>
              </a:buClr>
              <a:buFont typeface="Arial"/>
              <a:buNone/>
            </a:pPr>
            <a:r>
              <a:rPr lang="en" b="1" dirty="0" smtClean="0">
                <a:solidFill>
                  <a:srgbClr val="FFFFFF"/>
                </a:solidFill>
                <a:latin typeface="Muli"/>
                <a:ea typeface="Muli"/>
                <a:cs typeface="Muli"/>
                <a:sym typeface="Muli"/>
              </a:rPr>
              <a:t>Liceo Bicentenario Minero SS Juan Pablo II</a:t>
            </a:r>
            <a:endParaRPr lang="en" b="1" dirty="0">
              <a:solidFill>
                <a:srgbClr val="FFFFFF"/>
              </a:solidFill>
              <a:latin typeface="Muli"/>
              <a:ea typeface="Muli"/>
              <a:cs typeface="Muli"/>
              <a:sym typeface="Muli"/>
            </a:endParaRPr>
          </a:p>
        </p:txBody>
      </p:sp>
      <p:pic>
        <p:nvPicPr>
          <p:cNvPr id="1026" name="Picture 2" descr="C:\Users\Biblioteca\Download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648" y="4653136"/>
            <a:ext cx="504055" cy="4771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Biblioteca\Desktop\fotos 2017\LOGO FEC AL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6251146"/>
            <a:ext cx="1440160" cy="5070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iblioteca\Desktop\fotos 2017\varios\logo sn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4556" y="6144914"/>
            <a:ext cx="361216" cy="5863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iblioteca\Desktop\fotos 2017\varios\Ilustre-Municipalidad-Alto-Hospicio-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8835" y="6333595"/>
            <a:ext cx="439284" cy="429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Shape 189"/>
        <p:cNvGrpSpPr/>
        <p:nvPr/>
      </p:nvGrpSpPr>
      <p:grpSpPr>
        <a:xfrm>
          <a:off x="0" y="0"/>
          <a:ext cx="0" cy="0"/>
          <a:chOff x="0" y="0"/>
          <a:chExt cx="0" cy="0"/>
        </a:xfrm>
      </p:grpSpPr>
      <p:sp>
        <p:nvSpPr>
          <p:cNvPr id="7" name="6 Título"/>
          <p:cNvSpPr>
            <a:spLocks noGrp="1"/>
          </p:cNvSpPr>
          <p:nvPr>
            <p:ph type="title"/>
          </p:nvPr>
        </p:nvSpPr>
        <p:spPr>
          <a:xfrm>
            <a:off x="4788025" y="403167"/>
            <a:ext cx="4104456" cy="6290196"/>
          </a:xfrm>
        </p:spPr>
        <p:txBody>
          <a:bodyPr/>
          <a:lstStyle/>
          <a:p>
            <a:r>
              <a:rPr lang="es-ES_tradnl" sz="1600" dirty="0"/>
              <a:t>Mantener los espacios limpios, baños relucientes con buen olor, toallas de papel, confort, jab</a:t>
            </a:r>
            <a:r>
              <a:rPr lang="es-ES" sz="1600" dirty="0"/>
              <a:t>ó</a:t>
            </a:r>
            <a:r>
              <a:rPr lang="es-ES_tradnl" sz="1600" dirty="0"/>
              <a:t>n</a:t>
            </a:r>
            <a:r>
              <a:rPr lang="is-IS" sz="1600" dirty="0"/>
              <a:t>…. </a:t>
            </a:r>
            <a:r>
              <a:rPr lang="es-ES_tradnl" sz="1600" dirty="0"/>
              <a:t>C</a:t>
            </a:r>
            <a:r>
              <a:rPr lang="is-IS" sz="1600" dirty="0"/>
              <a:t>osas b</a:t>
            </a:r>
            <a:r>
              <a:rPr lang="es-ES" sz="1600" dirty="0"/>
              <a:t>ásicas, pero poco comunes en los colegios (vulnerables</a:t>
            </a:r>
            <a:r>
              <a:rPr lang="es-ES" sz="1600" dirty="0" smtClean="0"/>
              <a:t>).</a:t>
            </a:r>
            <a:br>
              <a:rPr lang="es-ES" sz="1600" dirty="0" smtClean="0"/>
            </a:br>
            <a:r>
              <a:rPr lang="es-ES" sz="1600" dirty="0" smtClean="0"/>
              <a:t/>
            </a:r>
            <a:br>
              <a:rPr lang="es-ES" sz="1600" dirty="0" smtClean="0"/>
            </a:br>
            <a:r>
              <a:rPr lang="is-IS" sz="1600" dirty="0"/>
              <a:t/>
            </a:r>
            <a:br>
              <a:rPr lang="is-IS" sz="1600" dirty="0"/>
            </a:br>
            <a:r>
              <a:rPr lang="es-ES_tradnl" sz="1600" dirty="0"/>
              <a:t>C</a:t>
            </a:r>
            <a:r>
              <a:rPr lang="is-IS" sz="1600" dirty="0"/>
              <a:t>asino con manteles, servilletas, agua, microondas, limpio, compartiendos con ellos el mismo almuerzo</a:t>
            </a:r>
            <a:r>
              <a:rPr lang="is-IS" sz="1600" dirty="0" smtClean="0"/>
              <a:t>.</a:t>
            </a:r>
            <a:br>
              <a:rPr lang="is-IS" sz="1600" dirty="0" smtClean="0"/>
            </a:br>
            <a:r>
              <a:rPr lang="is-IS" sz="1600" dirty="0" smtClean="0"/>
              <a:t/>
            </a:r>
            <a:br>
              <a:rPr lang="is-IS" sz="1600" dirty="0" smtClean="0"/>
            </a:br>
            <a:r>
              <a:rPr lang="is-IS" sz="1600" dirty="0"/>
              <a:t/>
            </a:r>
            <a:br>
              <a:rPr lang="is-IS" sz="1600" dirty="0"/>
            </a:br>
            <a:r>
              <a:rPr lang="es-ES_tradnl" sz="1600" dirty="0"/>
              <a:t>A cada asistente se le prepara para que desde su rol, tambi</a:t>
            </a:r>
            <a:r>
              <a:rPr lang="es-ES" sz="1600" dirty="0"/>
              <a:t>én pueda aconsejar, ayudar, compartir</a:t>
            </a:r>
            <a:r>
              <a:rPr lang="is-IS" sz="1600" dirty="0"/>
              <a:t>… </a:t>
            </a:r>
            <a:r>
              <a:rPr lang="is-IS" sz="1600" dirty="0" smtClean="0"/>
              <a:t/>
            </a:r>
            <a:br>
              <a:rPr lang="is-IS" sz="1600" dirty="0" smtClean="0"/>
            </a:br>
            <a:r>
              <a:rPr lang="is-IS" sz="1600" dirty="0" smtClean="0"/>
              <a:t/>
            </a:r>
            <a:br>
              <a:rPr lang="is-IS" sz="1600" dirty="0" smtClean="0"/>
            </a:br>
            <a:r>
              <a:rPr lang="is-IS" sz="1600" dirty="0"/>
              <a:t/>
            </a:r>
            <a:br>
              <a:rPr lang="is-IS" sz="1600" dirty="0"/>
            </a:br>
            <a:r>
              <a:rPr lang="is-IS" sz="1600" dirty="0"/>
              <a:t>Cada acci</a:t>
            </a:r>
            <a:r>
              <a:rPr lang="es-ES" sz="1600" dirty="0"/>
              <a:t>ón que se hace en el Liceo es intencionada hacia el aprendizaje y formación integra de los estudiantes.</a:t>
            </a:r>
            <a:r>
              <a:rPr lang="es-ES_tradnl" dirty="0"/>
              <a:t/>
            </a:r>
            <a:br>
              <a:rPr lang="es-ES_tradnl" dirty="0"/>
            </a:br>
            <a:endParaRPr lang="es-C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2555776" y="356659"/>
            <a:ext cx="6480720" cy="6048672"/>
          </a:xfrm>
          <a:prstGeom prst="rect">
            <a:avLst/>
          </a:prstGeom>
        </p:spPr>
        <p:txBody>
          <a:bodyPr lIns="91425" tIns="91425" rIns="91425" bIns="91425" anchor="ctr" anchorCtr="0">
            <a:noAutofit/>
          </a:bodyPr>
          <a:lstStyle/>
          <a:p>
            <a:pPr marL="285750" indent="-285750" algn="just">
              <a:buFont typeface="Wingdings" pitchFamily="2" charset="2"/>
              <a:buChar char="v"/>
            </a:pPr>
            <a:r>
              <a:rPr lang="es-ES_tradnl" dirty="0"/>
              <a:t>Mantener un espacio de comunicaci</a:t>
            </a:r>
            <a:r>
              <a:rPr lang="es-ES" dirty="0"/>
              <a:t>ón efectiva con los padres y apoderados e involucrarlos en el quehacer educativo de sus hijos, aprovechando la ventaja que nos entrega la tecnología, mediante MSM, twitter, facebook, web, etc</a:t>
            </a:r>
            <a:r>
              <a:rPr lang="is-IS" dirty="0"/>
              <a:t>… y los medios tradicionlaes (reuniones grupales y personales, entrevistas, etc</a:t>
            </a:r>
            <a:r>
              <a:rPr lang="is-IS" dirty="0" smtClean="0"/>
              <a:t>..)</a:t>
            </a:r>
          </a:p>
          <a:p>
            <a:pPr marL="285750" indent="-285750" algn="just">
              <a:buFont typeface="Wingdings" pitchFamily="2" charset="2"/>
              <a:buChar char="v"/>
            </a:pPr>
            <a:endParaRPr lang="is-IS" dirty="0"/>
          </a:p>
          <a:p>
            <a:pPr marL="285750" indent="-285750" algn="just">
              <a:buFont typeface="Wingdings" pitchFamily="2" charset="2"/>
              <a:buChar char="v"/>
            </a:pPr>
            <a:r>
              <a:rPr lang="is-IS" dirty="0"/>
              <a:t>Promover un clima de confianza entre todos los actores de la comunidad escolar</a:t>
            </a:r>
            <a:r>
              <a:rPr lang="is-IS" dirty="0" smtClean="0"/>
              <a:t>.</a:t>
            </a:r>
          </a:p>
          <a:p>
            <a:pPr marL="285750" indent="-285750" algn="just">
              <a:buFont typeface="Wingdings" pitchFamily="2" charset="2"/>
              <a:buChar char="v"/>
            </a:pPr>
            <a:endParaRPr lang="is-IS" dirty="0"/>
          </a:p>
          <a:p>
            <a:pPr marL="285750" indent="-285750" algn="just">
              <a:buFont typeface="Wingdings" pitchFamily="2" charset="2"/>
              <a:buChar char="v"/>
            </a:pPr>
            <a:r>
              <a:rPr lang="is-IS" dirty="0"/>
              <a:t>Implementar estrateg</a:t>
            </a:r>
            <a:r>
              <a:rPr lang="es-ES" dirty="0"/>
              <a:t>ías ya descritas algunas, para mantener una buena convivencia escolar, además inclusiva.</a:t>
            </a:r>
            <a:endParaRPr lang="es-ES_tradnl"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1043608" y="2660915"/>
            <a:ext cx="7416824" cy="1314684"/>
          </a:xfrm>
        </p:spPr>
        <p:txBody>
          <a:bodyPr/>
          <a:lstStyle/>
          <a:p>
            <a:pPr>
              <a:buNone/>
            </a:pPr>
            <a:r>
              <a:rPr lang="es-CL" sz="2400" dirty="0" smtClean="0"/>
              <a:t>Yo </a:t>
            </a:r>
            <a:r>
              <a:rPr lang="es-CL" sz="2800" b="1" dirty="0" smtClean="0"/>
              <a:t>no puedo </a:t>
            </a:r>
            <a:r>
              <a:rPr lang="es-CL" sz="2400" dirty="0" smtClean="0"/>
              <a:t>cambiar la realidad de su hogar, </a:t>
            </a:r>
            <a:r>
              <a:rPr lang="es-CL" sz="3600" u="sng" dirty="0" smtClean="0"/>
              <a:t>si puedo</a:t>
            </a:r>
            <a:r>
              <a:rPr lang="es-CL" sz="2400" dirty="0" smtClean="0"/>
              <a:t> cambiar su vida en el colegio.</a:t>
            </a:r>
          </a:p>
          <a:p>
            <a:pPr>
              <a:buNone/>
            </a:pPr>
            <a:endParaRPr lang="es-CL" sz="2000" dirty="0"/>
          </a:p>
        </p:txBody>
      </p:sp>
    </p:spTree>
    <p:extLst>
      <p:ext uri="{BB962C8B-B14F-4D97-AF65-F5344CB8AC3E}">
        <p14:creationId xmlns:p14="http://schemas.microsoft.com/office/powerpoint/2010/main" val="4071042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3 Marcador de texto"/>
          <p:cNvSpPr>
            <a:spLocks noGrp="1"/>
          </p:cNvSpPr>
          <p:nvPr>
            <p:ph type="body" idx="2"/>
          </p:nvPr>
        </p:nvSpPr>
        <p:spPr>
          <a:xfrm>
            <a:off x="3059832" y="548680"/>
            <a:ext cx="4824536" cy="6144683"/>
          </a:xfrm>
        </p:spPr>
        <p:txBody>
          <a:bodyPr/>
          <a:lstStyle/>
          <a:p>
            <a:pPr marL="285750" indent="-285750" algn="just">
              <a:buFont typeface="Wingdings" pitchFamily="2" charset="2"/>
              <a:buChar char="v"/>
            </a:pPr>
            <a:r>
              <a:rPr lang="es-ES_tradnl" sz="2000" dirty="0"/>
              <a:t>Puedo ayudar a desarrollar herramientas para salir adelante a pesar de todas sus dificultades, no voy a cambiar su realidad actual en el hogar, pero si le puedo dar oportunidades para en el futuro cambiar su vida</a:t>
            </a:r>
            <a:r>
              <a:rPr lang="es-ES_tradnl" sz="2000" dirty="0" smtClean="0"/>
              <a:t>.</a:t>
            </a:r>
          </a:p>
          <a:p>
            <a:pPr marL="285750" indent="-285750" algn="just">
              <a:buFont typeface="Wingdings" pitchFamily="2" charset="2"/>
              <a:buChar char="v"/>
            </a:pPr>
            <a:endParaRPr lang="es-ES_tradnl" sz="2000" dirty="0"/>
          </a:p>
          <a:p>
            <a:pPr marL="285750" indent="-285750" algn="just">
              <a:buFont typeface="Wingdings" pitchFamily="2" charset="2"/>
              <a:buChar char="v"/>
            </a:pPr>
            <a:r>
              <a:rPr lang="es-ES_tradnl" sz="2000" dirty="0"/>
              <a:t>Me aprovecho de la ventajas que el sistema me entrega, puedo crear el espacio ideal en el colegio, para que el estudiante se sienta acogido, digno, vea que hay oportunidades para cambiar su futuro. </a:t>
            </a:r>
            <a:endParaRPr lang="es-ES_tradnl" sz="2000" dirty="0" smtClean="0"/>
          </a:p>
          <a:p>
            <a:pPr algn="just">
              <a:buNone/>
            </a:pPr>
            <a:endParaRPr lang="es-ES_tradnl" sz="2000" dirty="0"/>
          </a:p>
          <a:p>
            <a:pPr marL="285750" indent="-285750" algn="just">
              <a:buFont typeface="Wingdings" pitchFamily="2" charset="2"/>
              <a:buChar char="v"/>
            </a:pPr>
            <a:r>
              <a:rPr lang="es-ES_tradnl" sz="2000" dirty="0"/>
              <a:t>La exigencia no solo acad</a:t>
            </a:r>
            <a:r>
              <a:rPr lang="es-ES" sz="2000" dirty="0"/>
              <a:t>émica, siempre debe estar</a:t>
            </a:r>
            <a:r>
              <a:rPr lang="es-ES_tradnl" sz="2000" dirty="0"/>
              <a:t>.</a:t>
            </a:r>
          </a:p>
        </p:txBody>
      </p:sp>
    </p:spTree>
    <p:extLst>
      <p:ext uri="{BB962C8B-B14F-4D97-AF65-F5344CB8AC3E}">
        <p14:creationId xmlns:p14="http://schemas.microsoft.com/office/powerpoint/2010/main" val="3389827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17000" b="-17000"/>
          </a:stretch>
        </a:blipFill>
        <a:effectLst/>
      </p:bgPr>
    </p:bg>
    <p:spTree>
      <p:nvGrpSpPr>
        <p:cNvPr id="1" name=""/>
        <p:cNvGrpSpPr/>
        <p:nvPr/>
      </p:nvGrpSpPr>
      <p:grpSpPr>
        <a:xfrm>
          <a:off x="0" y="0"/>
          <a:ext cx="0" cy="0"/>
          <a:chOff x="0" y="0"/>
          <a:chExt cx="0" cy="0"/>
        </a:xfrm>
      </p:grpSpPr>
      <p:sp>
        <p:nvSpPr>
          <p:cNvPr id="5" name="4 Título"/>
          <p:cNvSpPr>
            <a:spLocks noGrp="1"/>
          </p:cNvSpPr>
          <p:nvPr>
            <p:ph type="title"/>
          </p:nvPr>
        </p:nvSpPr>
        <p:spPr>
          <a:xfrm>
            <a:off x="4860032" y="356660"/>
            <a:ext cx="4049574" cy="1009609"/>
          </a:xfrm>
        </p:spPr>
        <p:txBody>
          <a:bodyPr/>
          <a:lstStyle/>
          <a:p>
            <a:pPr algn="ctr"/>
            <a:r>
              <a:rPr lang="es-CL" sz="2400" dirty="0" smtClean="0"/>
              <a:t>Profesores y Asistentes de la educación </a:t>
            </a:r>
            <a:endParaRPr lang="es-CL" sz="2400" dirty="0"/>
          </a:p>
        </p:txBody>
      </p:sp>
      <p:sp>
        <p:nvSpPr>
          <p:cNvPr id="6" name="5 Marcador de texto"/>
          <p:cNvSpPr>
            <a:spLocks noGrp="1"/>
          </p:cNvSpPr>
          <p:nvPr>
            <p:ph type="body" idx="1"/>
          </p:nvPr>
        </p:nvSpPr>
        <p:spPr>
          <a:xfrm>
            <a:off x="4860032" y="1796819"/>
            <a:ext cx="4032448" cy="4800533"/>
          </a:xfrm>
        </p:spPr>
        <p:txBody>
          <a:bodyPr/>
          <a:lstStyle/>
          <a:p>
            <a:pPr algn="ctr">
              <a:buNone/>
            </a:pPr>
            <a:r>
              <a:rPr lang="es-ES_tradnl" sz="2000" b="1" dirty="0">
                <a:solidFill>
                  <a:srgbClr val="FFFF00"/>
                </a:solidFill>
              </a:rPr>
              <a:t>¿</a:t>
            </a:r>
            <a:r>
              <a:rPr lang="es-ES_tradnl" sz="2000" b="1" dirty="0" smtClean="0">
                <a:solidFill>
                  <a:srgbClr val="FFFF00"/>
                </a:solidFill>
              </a:rPr>
              <a:t>Que </a:t>
            </a:r>
            <a:r>
              <a:rPr lang="es-ES_tradnl" sz="2000" b="1" dirty="0">
                <a:solidFill>
                  <a:srgbClr val="FFFF00"/>
                </a:solidFill>
              </a:rPr>
              <a:t>importancia tienen</a:t>
            </a:r>
            <a:r>
              <a:rPr lang="es-ES_tradnl" sz="2000" b="1" dirty="0" smtClean="0">
                <a:solidFill>
                  <a:srgbClr val="FFFF00"/>
                </a:solidFill>
              </a:rPr>
              <a:t>?</a:t>
            </a:r>
          </a:p>
          <a:p>
            <a:endParaRPr lang="es-ES_tradnl" sz="1600" b="1" dirty="0"/>
          </a:p>
          <a:p>
            <a:pPr marL="0" indent="0">
              <a:buNone/>
            </a:pPr>
            <a:r>
              <a:rPr lang="es-ES_tradnl" sz="1200" dirty="0"/>
              <a:t>Hay que pensar en que en este proceso de cambio hay actores que son fundamentales, los profesores sin duda lo son, por ello tambi</a:t>
            </a:r>
            <a:r>
              <a:rPr lang="es-ES" sz="1200" dirty="0"/>
              <a:t>én hay que trabajar para que se convierta en un espacio de desarrollo profesional</a:t>
            </a:r>
            <a:r>
              <a:rPr lang="es-ES" sz="1200" dirty="0" smtClean="0"/>
              <a:t>:</a:t>
            </a:r>
          </a:p>
          <a:p>
            <a:pPr marL="0" indent="0">
              <a:buNone/>
            </a:pPr>
            <a:endParaRPr lang="es-ES" sz="1200" dirty="0"/>
          </a:p>
          <a:p>
            <a:pPr marL="0" indent="0">
              <a:buNone/>
            </a:pPr>
            <a:r>
              <a:rPr lang="es-ES" sz="1200" dirty="0"/>
              <a:t>Creamos las condiciones para los docentes se sientan apreciados y valorados, con ambientes laborales atractivos y distintos, hacerlos sentir que son parte fundamental del Proyecto Educativo</a:t>
            </a:r>
            <a:r>
              <a:rPr lang="es-ES" sz="1200" dirty="0" smtClean="0"/>
              <a:t>.</a:t>
            </a:r>
          </a:p>
          <a:p>
            <a:pPr marL="0" indent="0">
              <a:buNone/>
            </a:pPr>
            <a:endParaRPr lang="es-ES" sz="1200" dirty="0"/>
          </a:p>
          <a:p>
            <a:pPr marL="0" indent="0">
              <a:buNone/>
            </a:pPr>
            <a:r>
              <a:rPr lang="es-ES" sz="1200" dirty="0"/>
              <a:t>El sistema esta basado en la confianza que se deposita en ellos, y el equipo técnico, más que un supervisor de su practica docente,  les ayuda de acuerdo a sus requerimientos, que para todos los docentes puede ser distinto.</a:t>
            </a:r>
          </a:p>
          <a:p>
            <a:endParaRPr lang="es-CL" dirty="0"/>
          </a:p>
        </p:txBody>
      </p:sp>
    </p:spTree>
    <p:extLst>
      <p:ext uri="{BB962C8B-B14F-4D97-AF65-F5344CB8AC3E}">
        <p14:creationId xmlns:p14="http://schemas.microsoft.com/office/powerpoint/2010/main" val="3902425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5 Marcador de texto"/>
          <p:cNvSpPr>
            <a:spLocks noGrp="1"/>
          </p:cNvSpPr>
          <p:nvPr>
            <p:ph type="body" idx="1"/>
          </p:nvPr>
        </p:nvSpPr>
        <p:spPr>
          <a:xfrm>
            <a:off x="3131840" y="188640"/>
            <a:ext cx="2448272" cy="6240692"/>
          </a:xfrm>
        </p:spPr>
        <p:txBody>
          <a:bodyPr/>
          <a:lstStyle/>
          <a:p>
            <a:pPr marL="171450" indent="-171450">
              <a:buFont typeface="Wingdings" pitchFamily="2" charset="2"/>
              <a:buChar char="v"/>
            </a:pPr>
            <a:r>
              <a:rPr lang="es-ES_tradnl" sz="1400" b="1" dirty="0">
                <a:solidFill>
                  <a:srgbClr val="FFFF00"/>
                </a:solidFill>
              </a:rPr>
              <a:t>Desarrollar e implementar en conjunto, estrategias efectivas de </a:t>
            </a:r>
            <a:r>
              <a:rPr lang="es-ES" sz="1400" b="1" dirty="0" smtClean="0">
                <a:solidFill>
                  <a:srgbClr val="FFFF00"/>
                </a:solidFill>
              </a:rPr>
              <a:t>búsqueda, </a:t>
            </a:r>
            <a:r>
              <a:rPr lang="es-ES" sz="1400" b="1" dirty="0">
                <a:solidFill>
                  <a:srgbClr val="FFFF00"/>
                </a:solidFill>
              </a:rPr>
              <a:t>selección, inducción y retención de docentes y asistentes de la educación</a:t>
            </a:r>
            <a:r>
              <a:rPr lang="es-ES" sz="1400" b="1" dirty="0" smtClean="0">
                <a:solidFill>
                  <a:srgbClr val="FFFF00"/>
                </a:solidFill>
              </a:rPr>
              <a:t>.</a:t>
            </a:r>
          </a:p>
          <a:p>
            <a:pPr marL="171450" indent="-171450">
              <a:buFont typeface="Wingdings" pitchFamily="2" charset="2"/>
              <a:buChar char="v"/>
            </a:pPr>
            <a:endParaRPr lang="es-ES" sz="1400" b="1" dirty="0">
              <a:solidFill>
                <a:srgbClr val="FFFF00"/>
              </a:solidFill>
            </a:endParaRPr>
          </a:p>
          <a:p>
            <a:pPr marL="171450" indent="-171450">
              <a:buFont typeface="Wingdings" pitchFamily="2" charset="2"/>
              <a:buChar char="v"/>
            </a:pPr>
            <a:r>
              <a:rPr lang="es-ES" sz="1400" b="1" dirty="0">
                <a:solidFill>
                  <a:srgbClr val="FFFF00"/>
                </a:solidFill>
              </a:rPr>
              <a:t>Priorizar las necesidades de fortalecimiento de  nuestros docentes y asistentes, generar modalidades de desarrollo profesional continuo.</a:t>
            </a:r>
          </a:p>
          <a:p>
            <a:pPr marL="171450" indent="-171450">
              <a:buFont typeface="Wingdings" pitchFamily="2" charset="2"/>
              <a:buChar char="v"/>
            </a:pPr>
            <a:endParaRPr lang="es-ES" sz="1400" b="1" dirty="0" smtClean="0">
              <a:solidFill>
                <a:srgbClr val="FFFF00"/>
              </a:solidFill>
            </a:endParaRPr>
          </a:p>
          <a:p>
            <a:pPr marL="171450" indent="-171450">
              <a:buFont typeface="Wingdings" pitchFamily="2" charset="2"/>
              <a:buChar char="v"/>
            </a:pPr>
            <a:r>
              <a:rPr lang="es-ES" sz="1400" b="1" dirty="0">
                <a:solidFill>
                  <a:srgbClr val="FFFF00"/>
                </a:solidFill>
              </a:rPr>
              <a:t>Reconocer logros individuales y colectivos.</a:t>
            </a:r>
          </a:p>
          <a:p>
            <a:pPr>
              <a:buNone/>
            </a:pPr>
            <a:endParaRPr lang="es-ES" sz="1200" dirty="0"/>
          </a:p>
          <a:p>
            <a:endParaRPr lang="es-CL" sz="1200" dirty="0"/>
          </a:p>
        </p:txBody>
      </p:sp>
      <p:sp>
        <p:nvSpPr>
          <p:cNvPr id="7" name="6 Marcador de texto"/>
          <p:cNvSpPr>
            <a:spLocks noGrp="1"/>
          </p:cNvSpPr>
          <p:nvPr>
            <p:ph type="body" idx="2"/>
          </p:nvPr>
        </p:nvSpPr>
        <p:spPr>
          <a:xfrm>
            <a:off x="5796136" y="260648"/>
            <a:ext cx="2592288" cy="6432715"/>
          </a:xfrm>
        </p:spPr>
        <p:txBody>
          <a:bodyPr/>
          <a:lstStyle/>
          <a:p>
            <a:pPr>
              <a:buNone/>
            </a:pPr>
            <a:endParaRPr lang="es-ES" sz="1300" b="1" dirty="0">
              <a:solidFill>
                <a:srgbClr val="FFFF00"/>
              </a:solidFill>
            </a:endParaRPr>
          </a:p>
          <a:p>
            <a:pPr marL="171450" indent="-171450">
              <a:buFont typeface="Wingdings" pitchFamily="2" charset="2"/>
              <a:buChar char="v"/>
            </a:pPr>
            <a:r>
              <a:rPr lang="es-ES" sz="1300" b="1" dirty="0">
                <a:solidFill>
                  <a:srgbClr val="FFFF00"/>
                </a:solidFill>
              </a:rPr>
              <a:t>Preocuparse del bienestar de cada una de las personas que trabaja en el colegio</a:t>
            </a:r>
            <a:r>
              <a:rPr lang="es-ES" sz="1300" b="1" dirty="0" smtClean="0">
                <a:solidFill>
                  <a:srgbClr val="FFFF00"/>
                </a:solidFill>
              </a:rPr>
              <a:t>.</a:t>
            </a:r>
          </a:p>
          <a:p>
            <a:pPr>
              <a:buNone/>
            </a:pPr>
            <a:endParaRPr lang="es-ES" sz="1300" b="1" dirty="0">
              <a:solidFill>
                <a:srgbClr val="FFFF00"/>
              </a:solidFill>
            </a:endParaRPr>
          </a:p>
          <a:p>
            <a:pPr marL="171450" indent="-171450">
              <a:buFont typeface="Wingdings" pitchFamily="2" charset="2"/>
              <a:buChar char="v"/>
            </a:pPr>
            <a:r>
              <a:rPr lang="es-ES" sz="1300" b="1" dirty="0">
                <a:solidFill>
                  <a:srgbClr val="FFFF00"/>
                </a:solidFill>
              </a:rPr>
              <a:t>Confiar en la capacidad de sus equipos y promover el surgimiento de liderazgo al interior de la comunidad educativa</a:t>
            </a:r>
            <a:r>
              <a:rPr lang="es-ES" sz="1300" b="1" dirty="0" smtClean="0">
                <a:solidFill>
                  <a:srgbClr val="FFFF00"/>
                </a:solidFill>
              </a:rPr>
              <a:t>.</a:t>
            </a:r>
          </a:p>
          <a:p>
            <a:pPr>
              <a:buNone/>
            </a:pPr>
            <a:endParaRPr lang="es-ES" sz="1300" b="1" dirty="0">
              <a:solidFill>
                <a:srgbClr val="FFFF00"/>
              </a:solidFill>
            </a:endParaRPr>
          </a:p>
          <a:p>
            <a:pPr marL="171450" indent="-171450">
              <a:buFont typeface="Wingdings" pitchFamily="2" charset="2"/>
              <a:buChar char="v"/>
            </a:pPr>
            <a:r>
              <a:rPr lang="es-ES" sz="1300" b="1" dirty="0">
                <a:solidFill>
                  <a:srgbClr val="FFFF00"/>
                </a:solidFill>
              </a:rPr>
              <a:t>Generar condiciones y espacios de reflexión y trabajo técnico.</a:t>
            </a:r>
            <a:endParaRPr lang="es-ES_tradnl" sz="1300" b="1" dirty="0">
              <a:solidFill>
                <a:srgbClr val="FFFF00"/>
              </a:solidFill>
            </a:endParaRPr>
          </a:p>
          <a:p>
            <a:endParaRPr lang="es-CL" dirty="0"/>
          </a:p>
        </p:txBody>
      </p:sp>
    </p:spTree>
    <p:extLst>
      <p:ext uri="{BB962C8B-B14F-4D97-AF65-F5344CB8AC3E}">
        <p14:creationId xmlns:p14="http://schemas.microsoft.com/office/powerpoint/2010/main" val="3565074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8000" b="-108000"/>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2"/>
          </p:nvPr>
        </p:nvSpPr>
        <p:spPr>
          <a:xfrm>
            <a:off x="3347864" y="644691"/>
            <a:ext cx="5400600" cy="5499992"/>
          </a:xfrm>
        </p:spPr>
        <p:txBody>
          <a:bodyPr/>
          <a:lstStyle/>
          <a:p>
            <a:pPr marL="285750" indent="-285750">
              <a:buFont typeface="Wingdings" pitchFamily="2" charset="2"/>
              <a:buChar char="v"/>
            </a:pPr>
            <a:r>
              <a:rPr lang="es-ES_tradnl" sz="1600" dirty="0"/>
              <a:t>Horario continuo</a:t>
            </a:r>
            <a:r>
              <a:rPr lang="es-ES_tradnl" sz="1600" dirty="0" smtClean="0"/>
              <a:t>.</a:t>
            </a:r>
          </a:p>
          <a:p>
            <a:pPr marL="285750" indent="-285750">
              <a:buFont typeface="Wingdings" pitchFamily="2" charset="2"/>
              <a:buChar char="v"/>
            </a:pPr>
            <a:endParaRPr lang="es-ES_tradnl" sz="1600" dirty="0"/>
          </a:p>
          <a:p>
            <a:pPr marL="285750" indent="-285750">
              <a:buFont typeface="Wingdings" pitchFamily="2" charset="2"/>
              <a:buChar char="v"/>
            </a:pPr>
            <a:r>
              <a:rPr lang="es-ES_tradnl" sz="1600" dirty="0"/>
              <a:t>Se les da el beneficio de almuerzo que  es  con los estudiantes</a:t>
            </a:r>
            <a:r>
              <a:rPr lang="es-ES_tradnl" sz="1600" dirty="0" smtClean="0"/>
              <a:t>.</a:t>
            </a:r>
          </a:p>
          <a:p>
            <a:pPr marL="285750" indent="-285750">
              <a:buFont typeface="Wingdings" pitchFamily="2" charset="2"/>
              <a:buChar char="v"/>
            </a:pPr>
            <a:endParaRPr lang="es-ES_tradnl" sz="1600" dirty="0"/>
          </a:p>
          <a:p>
            <a:pPr marL="285750" indent="-285750">
              <a:buFont typeface="Wingdings" pitchFamily="2" charset="2"/>
              <a:buChar char="v"/>
            </a:pPr>
            <a:r>
              <a:rPr lang="es-ES_tradnl" sz="1600" dirty="0"/>
              <a:t>Posibilidad de Presentar proyectos de desarrollo de asignaturas que son aprobados a principio del año escolar</a:t>
            </a:r>
            <a:r>
              <a:rPr lang="es-ES_tradnl" sz="1600" dirty="0" smtClean="0"/>
              <a:t>.</a:t>
            </a:r>
          </a:p>
          <a:p>
            <a:pPr marL="285750" indent="-285750">
              <a:buFont typeface="Wingdings" pitchFamily="2" charset="2"/>
              <a:buChar char="v"/>
            </a:pPr>
            <a:endParaRPr lang="es-ES_tradnl" sz="1600" dirty="0"/>
          </a:p>
          <a:p>
            <a:pPr marL="285750" indent="-285750">
              <a:buFont typeface="Wingdings" pitchFamily="2" charset="2"/>
              <a:buChar char="v"/>
            </a:pPr>
            <a:r>
              <a:rPr lang="es-ES_tradnl" sz="1600" dirty="0"/>
              <a:t>Posibilidad de capacitarse, cursos,  diplomados, magister, pasant</a:t>
            </a:r>
            <a:r>
              <a:rPr lang="es-ES" sz="1600" dirty="0"/>
              <a:t>ías</a:t>
            </a:r>
            <a:r>
              <a:rPr lang="es-ES" sz="1600" dirty="0" smtClean="0"/>
              <a:t>.</a:t>
            </a:r>
          </a:p>
          <a:p>
            <a:pPr marL="285750" indent="-285750">
              <a:buFont typeface="Wingdings" pitchFamily="2" charset="2"/>
              <a:buChar char="v"/>
            </a:pPr>
            <a:endParaRPr lang="es-ES_tradnl" sz="1600" dirty="0"/>
          </a:p>
          <a:p>
            <a:pPr marL="285750" indent="-285750">
              <a:buFont typeface="Wingdings" pitchFamily="2" charset="2"/>
              <a:buChar char="v"/>
            </a:pPr>
            <a:r>
              <a:rPr lang="es-ES_tradnl" sz="1600" dirty="0"/>
              <a:t>Se propicia un ambiente laboral c</a:t>
            </a:r>
            <a:r>
              <a:rPr lang="es-ES" sz="1600" dirty="0"/>
              <a:t>álido, con preocupación por las personas, con especial cuidado en que cada docente es una persona con necesidades distintas, con sus cualidades y características propias. (jornadas de autocuidado todas las semanas</a:t>
            </a:r>
            <a:r>
              <a:rPr lang="es-ES" sz="1600" dirty="0" smtClean="0"/>
              <a:t>)</a:t>
            </a:r>
          </a:p>
          <a:p>
            <a:pPr marL="285750" indent="-285750">
              <a:buFont typeface="Wingdings" pitchFamily="2" charset="2"/>
              <a:buChar char="v"/>
            </a:pPr>
            <a:endParaRPr lang="es-ES" sz="1600" dirty="0"/>
          </a:p>
          <a:p>
            <a:pPr marL="285750" indent="-285750">
              <a:buFont typeface="Wingdings" pitchFamily="2" charset="2"/>
              <a:buChar char="v"/>
            </a:pPr>
            <a:r>
              <a:rPr lang="es-ES" sz="1600" dirty="0"/>
              <a:t>Se acuerdan las metas académicas en conjunto, con incentivos colectivos e individuales. </a:t>
            </a:r>
          </a:p>
          <a:p>
            <a:endParaRPr lang="es-CL" dirty="0"/>
          </a:p>
        </p:txBody>
      </p:sp>
      <p:sp>
        <p:nvSpPr>
          <p:cNvPr id="5" name="4 Título"/>
          <p:cNvSpPr>
            <a:spLocks noGrp="1"/>
          </p:cNvSpPr>
          <p:nvPr>
            <p:ph type="title"/>
          </p:nvPr>
        </p:nvSpPr>
        <p:spPr>
          <a:xfrm>
            <a:off x="2411760" y="404664"/>
            <a:ext cx="1021153" cy="6624736"/>
          </a:xfrm>
        </p:spPr>
        <p:txBody>
          <a:bodyPr vert="wordArtVert"/>
          <a:lstStyle/>
          <a:p>
            <a:r>
              <a:rPr lang="es-CL" sz="4000" i="1" dirty="0" smtClean="0">
                <a:solidFill>
                  <a:srgbClr val="FFFF00"/>
                </a:solidFill>
              </a:rPr>
              <a:t>EJEMPLOS</a:t>
            </a:r>
            <a:endParaRPr lang="es-CL" sz="4000" i="1" dirty="0">
              <a:solidFill>
                <a:srgbClr val="FFFF00"/>
              </a:solidFill>
            </a:endParaRPr>
          </a:p>
        </p:txBody>
      </p:sp>
    </p:spTree>
    <p:extLst>
      <p:ext uri="{BB962C8B-B14F-4D97-AF65-F5344CB8AC3E}">
        <p14:creationId xmlns:p14="http://schemas.microsoft.com/office/powerpoint/2010/main" val="848875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2843808" y="1628800"/>
            <a:ext cx="1914900" cy="4515999"/>
          </a:xfrm>
        </p:spPr>
        <p:txBody>
          <a:bodyPr/>
          <a:lstStyle/>
          <a:p>
            <a:pPr marL="171450" indent="-171450">
              <a:buFont typeface="Wingdings" pitchFamily="2" charset="2"/>
              <a:buChar char="v"/>
            </a:pPr>
            <a:r>
              <a:rPr lang="es-ES_tradnl" sz="1600" dirty="0"/>
              <a:t>Se les capacita y entrega responsabilidades en la </a:t>
            </a:r>
            <a:r>
              <a:rPr lang="es-ES_tradnl" sz="1600" dirty="0" err="1"/>
              <a:t>formaci</a:t>
            </a:r>
            <a:r>
              <a:rPr lang="es-ES" sz="1600" dirty="0" err="1"/>
              <a:t>ón</a:t>
            </a:r>
            <a:r>
              <a:rPr lang="es-ES" sz="1600" dirty="0"/>
              <a:t> de los estudiantes, ellos también son fundamentales en este proceso,  cada asistente que trabaja en nuestro colegio,  es importante, desde su rol.</a:t>
            </a:r>
          </a:p>
          <a:p>
            <a:pPr>
              <a:buNone/>
            </a:pPr>
            <a:endParaRPr lang="es-CL" sz="1100" dirty="0"/>
          </a:p>
        </p:txBody>
      </p:sp>
      <p:sp>
        <p:nvSpPr>
          <p:cNvPr id="3" name="2 Marcador de texto"/>
          <p:cNvSpPr>
            <a:spLocks noGrp="1"/>
          </p:cNvSpPr>
          <p:nvPr>
            <p:ph type="body" idx="2"/>
          </p:nvPr>
        </p:nvSpPr>
        <p:spPr>
          <a:xfrm>
            <a:off x="4932040" y="1700808"/>
            <a:ext cx="3544518" cy="4515999"/>
          </a:xfrm>
        </p:spPr>
        <p:txBody>
          <a:bodyPr/>
          <a:lstStyle/>
          <a:p>
            <a:pPr marL="285750" indent="-285750">
              <a:buFont typeface="Wingdings" pitchFamily="2" charset="2"/>
              <a:buChar char="v"/>
            </a:pPr>
            <a:r>
              <a:rPr lang="es-ES" sz="1600" dirty="0"/>
              <a:t>Además poseen habilidades que son rescatadas y puestas al servicio de la comunidad Educativa, como  Baile, seguridad, organización, folclor, comunicaciones  </a:t>
            </a:r>
            <a:r>
              <a:rPr lang="es-ES" sz="1600" dirty="0" err="1"/>
              <a:t>etc</a:t>
            </a:r>
            <a:r>
              <a:rPr lang="is-IS" sz="1600" dirty="0" smtClean="0"/>
              <a:t>….</a:t>
            </a:r>
          </a:p>
          <a:p>
            <a:pPr marL="285750" indent="-285750">
              <a:buFont typeface="Wingdings" pitchFamily="2" charset="2"/>
              <a:buChar char="v"/>
            </a:pPr>
            <a:endParaRPr lang="is-IS" sz="1600" dirty="0" smtClean="0"/>
          </a:p>
          <a:p>
            <a:pPr marL="285750" indent="-285750">
              <a:buFont typeface="Wingdings" pitchFamily="2" charset="2"/>
              <a:buChar char="v"/>
            </a:pPr>
            <a:endParaRPr lang="is-IS" sz="1600" dirty="0"/>
          </a:p>
          <a:p>
            <a:pPr marL="285750" indent="-285750">
              <a:buFont typeface="Wingdings" pitchFamily="2" charset="2"/>
              <a:buChar char="v"/>
            </a:pPr>
            <a:r>
              <a:rPr lang="es-ES_tradnl" sz="1600" dirty="0"/>
              <a:t>Se les capacita, con cursos, </a:t>
            </a:r>
            <a:r>
              <a:rPr lang="es-ES_tradnl" sz="1600" dirty="0" err="1"/>
              <a:t>pasant</a:t>
            </a:r>
            <a:r>
              <a:rPr lang="es-ES" sz="1600" dirty="0" err="1"/>
              <a:t>ías</a:t>
            </a:r>
            <a:r>
              <a:rPr lang="is-IS" sz="1600" dirty="0"/>
              <a:t>…</a:t>
            </a:r>
            <a:endParaRPr lang="es-ES_tradnl" sz="1600" dirty="0"/>
          </a:p>
          <a:p>
            <a:pPr>
              <a:buNone/>
            </a:pPr>
            <a:endParaRPr lang="es-CL" dirty="0"/>
          </a:p>
        </p:txBody>
      </p:sp>
      <p:sp>
        <p:nvSpPr>
          <p:cNvPr id="5" name="4 Título"/>
          <p:cNvSpPr>
            <a:spLocks noGrp="1"/>
          </p:cNvSpPr>
          <p:nvPr>
            <p:ph type="title"/>
          </p:nvPr>
        </p:nvSpPr>
        <p:spPr>
          <a:xfrm>
            <a:off x="3707904" y="356659"/>
            <a:ext cx="4248472" cy="1728192"/>
          </a:xfrm>
        </p:spPr>
        <p:txBody>
          <a:bodyPr/>
          <a:lstStyle/>
          <a:p>
            <a:pPr algn="ctr"/>
            <a:r>
              <a:rPr lang="es-CL" sz="5400" dirty="0" smtClean="0">
                <a:solidFill>
                  <a:srgbClr val="FFFF00"/>
                </a:solidFill>
              </a:rPr>
              <a:t>Asistentes</a:t>
            </a:r>
            <a:endParaRPr lang="es-CL" sz="5400" dirty="0">
              <a:solidFill>
                <a:srgbClr val="FFFF00"/>
              </a:solidFill>
            </a:endParaRPr>
          </a:p>
        </p:txBody>
      </p:sp>
    </p:spTree>
    <p:extLst>
      <p:ext uri="{BB962C8B-B14F-4D97-AF65-F5344CB8AC3E}">
        <p14:creationId xmlns:p14="http://schemas.microsoft.com/office/powerpoint/2010/main" val="3112768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7 Título"/>
          <p:cNvSpPr>
            <a:spLocks noGrp="1"/>
          </p:cNvSpPr>
          <p:nvPr>
            <p:ph type="title"/>
          </p:nvPr>
        </p:nvSpPr>
        <p:spPr/>
        <p:txBody>
          <a:bodyPr/>
          <a:lstStyle/>
          <a:p>
            <a:r>
              <a:rPr lang="es-ES_tradnl" dirty="0">
                <a:solidFill>
                  <a:srgbClr val="FFFF00"/>
                </a:solidFill>
              </a:rPr>
              <a:t>ALGUNOS LOGROS DE LA COMUNIDAD</a:t>
            </a:r>
            <a:br>
              <a:rPr lang="es-ES_tradnl" dirty="0">
                <a:solidFill>
                  <a:srgbClr val="FFFF00"/>
                </a:solidFill>
              </a:rPr>
            </a:br>
            <a:r>
              <a:rPr lang="es-ES_tradnl" dirty="0">
                <a:solidFill>
                  <a:srgbClr val="FFFF00"/>
                </a:solidFill>
              </a:rPr>
              <a:t>LICEO BICENTENARIO MINERO SS JUAN PABLO II</a:t>
            </a:r>
            <a:endParaRPr lang="es-CL" dirty="0">
              <a:solidFill>
                <a:srgbClr val="FFFF00"/>
              </a:solidFill>
            </a:endParaRPr>
          </a:p>
        </p:txBody>
      </p:sp>
    </p:spTree>
    <p:extLst>
      <p:ext uri="{BB962C8B-B14F-4D97-AF65-F5344CB8AC3E}">
        <p14:creationId xmlns:p14="http://schemas.microsoft.com/office/powerpoint/2010/main" val="4132171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S_tradnl" sz="3200" b="1" dirty="0">
                <a:solidFill>
                  <a:srgbClr val="FFFF00"/>
                </a:solidFill>
              </a:rPr>
              <a:t>SIMCE MATEM</a:t>
            </a:r>
            <a:r>
              <a:rPr lang="es-ES" sz="3200" b="1" dirty="0">
                <a:solidFill>
                  <a:srgbClr val="FFFF00"/>
                </a:solidFill>
              </a:rPr>
              <a:t>ÁTICA 2º MEDIO</a:t>
            </a:r>
            <a:endParaRPr lang="es-CL" sz="3200" b="1" dirty="0">
              <a:solidFill>
                <a:srgbClr val="FFFF00"/>
              </a:solidFill>
            </a:endParaRPr>
          </a:p>
        </p:txBody>
      </p:sp>
      <p:pic>
        <p:nvPicPr>
          <p:cNvPr id="3" name="Marcador de contenido 3" descr="RBD_TEND_2M_MAT.P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158" y="548681"/>
            <a:ext cx="6768752" cy="4703057"/>
          </a:xfrm>
          <a:prstGeom prst="rect">
            <a:avLst/>
          </a:prstGeom>
          <a:noFill/>
          <a:ln>
            <a:noFill/>
          </a:ln>
        </p:spPr>
      </p:pic>
    </p:spTree>
    <p:extLst>
      <p:ext uri="{BB962C8B-B14F-4D97-AF65-F5344CB8AC3E}">
        <p14:creationId xmlns:p14="http://schemas.microsoft.com/office/powerpoint/2010/main" val="3412428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2905087" y="164637"/>
            <a:ext cx="5718600" cy="1152128"/>
          </a:xfrm>
          <a:prstGeom prst="rect">
            <a:avLst/>
          </a:prstGeom>
        </p:spPr>
        <p:txBody>
          <a:bodyPr lIns="91425" tIns="91425" rIns="91425" bIns="91425" anchor="t" anchorCtr="0">
            <a:noAutofit/>
          </a:bodyPr>
          <a:lstStyle/>
          <a:p>
            <a:pPr lvl="0" algn="ctr">
              <a:spcBef>
                <a:spcPts val="0"/>
              </a:spcBef>
              <a:buNone/>
            </a:pPr>
            <a:r>
              <a:rPr lang="en" sz="5400" dirty="0" smtClean="0">
                <a:solidFill>
                  <a:srgbClr val="FFFF00"/>
                </a:solidFill>
              </a:rPr>
              <a:t>Propósito </a:t>
            </a:r>
            <a:endParaRPr lang="en" sz="5400" dirty="0">
              <a:solidFill>
                <a:srgbClr val="FFFF00"/>
              </a:solidFill>
            </a:endParaRPr>
          </a:p>
        </p:txBody>
      </p:sp>
      <p:sp>
        <p:nvSpPr>
          <p:cNvPr id="109" name="Shape 109"/>
          <p:cNvSpPr txBox="1"/>
          <p:nvPr/>
        </p:nvSpPr>
        <p:spPr>
          <a:xfrm>
            <a:off x="2902774" y="1485166"/>
            <a:ext cx="5701674" cy="4920165"/>
          </a:xfrm>
          <a:prstGeom prst="rect">
            <a:avLst/>
          </a:prstGeom>
          <a:noFill/>
          <a:ln>
            <a:noFill/>
          </a:ln>
        </p:spPr>
        <p:txBody>
          <a:bodyPr lIns="91425" tIns="91425" rIns="91425" bIns="91425" anchor="t" anchorCtr="0">
            <a:noAutofit/>
          </a:bodyPr>
          <a:lstStyle/>
          <a:p>
            <a:pPr marL="285750" lvl="0" indent="-285750" rtl="0">
              <a:spcBef>
                <a:spcPts val="600"/>
              </a:spcBef>
              <a:buClr>
                <a:schemeClr val="accent2">
                  <a:lumMod val="75000"/>
                </a:schemeClr>
              </a:buClr>
              <a:buFont typeface="Wingdings" pitchFamily="2" charset="2"/>
              <a:buChar char="ü"/>
            </a:pPr>
            <a:r>
              <a:rPr lang="es-CL" sz="2000" b="1" dirty="0">
                <a:solidFill>
                  <a:srgbClr val="FFFFFF"/>
                </a:solidFill>
                <a:latin typeface="Muli"/>
                <a:ea typeface="Muli"/>
                <a:cs typeface="Muli"/>
                <a:sym typeface="Muli"/>
              </a:rPr>
              <a:t>¿</a:t>
            </a:r>
            <a:r>
              <a:rPr lang="es-CL" sz="2000" b="1" dirty="0" smtClean="0">
                <a:solidFill>
                  <a:srgbClr val="FFFFFF"/>
                </a:solidFill>
                <a:latin typeface="Muli"/>
                <a:ea typeface="Muli"/>
                <a:cs typeface="Muli"/>
                <a:sym typeface="Muli"/>
              </a:rPr>
              <a:t>Cual es mi propósito en educación?</a:t>
            </a:r>
          </a:p>
          <a:p>
            <a:pPr marL="285750" lvl="0" indent="-285750" rtl="0">
              <a:spcBef>
                <a:spcPts val="600"/>
              </a:spcBef>
              <a:buClr>
                <a:schemeClr val="accent2">
                  <a:lumMod val="75000"/>
                </a:schemeClr>
              </a:buClr>
              <a:buFont typeface="Wingdings" pitchFamily="2" charset="2"/>
              <a:buChar char="ü"/>
            </a:pPr>
            <a:endParaRPr lang="es-CL" sz="1800" b="1" dirty="0" smtClean="0">
              <a:solidFill>
                <a:srgbClr val="FFFFFF"/>
              </a:solidFill>
              <a:latin typeface="Muli"/>
              <a:ea typeface="Muli"/>
              <a:cs typeface="Muli"/>
              <a:sym typeface="Muli"/>
            </a:endParaRPr>
          </a:p>
          <a:p>
            <a:pPr marL="285750" lvl="0" indent="-285750" rtl="0">
              <a:spcBef>
                <a:spcPts val="600"/>
              </a:spcBef>
              <a:buClr>
                <a:schemeClr val="accent2">
                  <a:lumMod val="75000"/>
                </a:schemeClr>
              </a:buClr>
              <a:buFont typeface="Wingdings" pitchFamily="2" charset="2"/>
              <a:buChar char="ü"/>
            </a:pPr>
            <a:r>
              <a:rPr lang="es-CL" sz="2000" b="1" dirty="0" smtClean="0">
                <a:solidFill>
                  <a:srgbClr val="FFFFFF"/>
                </a:solidFill>
                <a:latin typeface="Muli"/>
                <a:ea typeface="Muli"/>
                <a:cs typeface="Muli"/>
                <a:sym typeface="Muli"/>
              </a:rPr>
              <a:t>¿Por qué estamos en esto?</a:t>
            </a:r>
          </a:p>
          <a:p>
            <a:pPr lvl="0" rtl="0">
              <a:spcBef>
                <a:spcPts val="600"/>
              </a:spcBef>
              <a:buClr>
                <a:schemeClr val="accent2">
                  <a:lumMod val="75000"/>
                </a:schemeClr>
              </a:buClr>
            </a:pPr>
            <a:r>
              <a:rPr lang="es-CL" sz="1600" dirty="0" smtClean="0">
                <a:solidFill>
                  <a:srgbClr val="FFFFFF"/>
                </a:solidFill>
                <a:latin typeface="Muli"/>
                <a:ea typeface="Muli"/>
                <a:cs typeface="Muli"/>
                <a:sym typeface="Muli"/>
              </a:rPr>
              <a:t>vocación, necesidad, gusto, desafío, tradición, no hubo otra alternativa, se dio…..</a:t>
            </a:r>
          </a:p>
          <a:p>
            <a:pPr marL="285750" lvl="0" indent="-285750" rtl="0">
              <a:spcBef>
                <a:spcPts val="600"/>
              </a:spcBef>
              <a:buClr>
                <a:schemeClr val="accent2">
                  <a:lumMod val="75000"/>
                </a:schemeClr>
              </a:buClr>
              <a:buFont typeface="Wingdings" pitchFamily="2" charset="2"/>
              <a:buChar char="ü"/>
            </a:pPr>
            <a:endParaRPr lang="es-CL" sz="1600" dirty="0" smtClean="0">
              <a:solidFill>
                <a:srgbClr val="FFFFFF"/>
              </a:solidFill>
              <a:latin typeface="Muli"/>
              <a:ea typeface="Muli"/>
              <a:cs typeface="Muli"/>
              <a:sym typeface="Muli"/>
            </a:endParaRPr>
          </a:p>
          <a:p>
            <a:pPr marL="285750" lvl="0" indent="-285750" rtl="0">
              <a:spcBef>
                <a:spcPts val="600"/>
              </a:spcBef>
              <a:buClr>
                <a:schemeClr val="accent2">
                  <a:lumMod val="75000"/>
                </a:schemeClr>
              </a:buClr>
              <a:buFont typeface="Wingdings" pitchFamily="2" charset="2"/>
              <a:buChar char="ü"/>
            </a:pPr>
            <a:r>
              <a:rPr lang="es-CL" sz="2000" b="1" dirty="0" smtClean="0">
                <a:solidFill>
                  <a:srgbClr val="FFFFFF"/>
                </a:solidFill>
                <a:latin typeface="Muli"/>
                <a:ea typeface="Muli"/>
                <a:cs typeface="Muli"/>
                <a:sym typeface="Muli"/>
              </a:rPr>
              <a:t>¿Qué Rol cumplo en Educación? </a:t>
            </a:r>
          </a:p>
          <a:p>
            <a:pPr lvl="0" rtl="0">
              <a:spcBef>
                <a:spcPts val="600"/>
              </a:spcBef>
              <a:buClr>
                <a:schemeClr val="accent2">
                  <a:lumMod val="75000"/>
                </a:schemeClr>
              </a:buClr>
            </a:pPr>
            <a:r>
              <a:rPr lang="es-CL" sz="1600" dirty="0" smtClean="0">
                <a:solidFill>
                  <a:srgbClr val="FFFFFF"/>
                </a:solidFill>
                <a:latin typeface="Muli"/>
                <a:ea typeface="Muli"/>
                <a:cs typeface="Muli"/>
                <a:sym typeface="Muli"/>
              </a:rPr>
              <a:t>Profesor, colaborador, asesor, jefe técnico, oriento, dirijo….. Entrego lo que tengo, lo que puedo, lo que quiero.</a:t>
            </a:r>
          </a:p>
          <a:p>
            <a:pPr marL="171450" lvl="0" indent="-171450" rtl="0">
              <a:spcBef>
                <a:spcPts val="600"/>
              </a:spcBef>
              <a:buClr>
                <a:schemeClr val="accent2">
                  <a:lumMod val="75000"/>
                </a:schemeClr>
              </a:buClr>
              <a:buFont typeface="Wingdings" pitchFamily="2" charset="2"/>
              <a:buChar char="ü"/>
            </a:pPr>
            <a:endParaRPr sz="1200" dirty="0">
              <a:solidFill>
                <a:srgbClr val="FFFFFF"/>
              </a:solidFill>
              <a:latin typeface="Muli"/>
              <a:ea typeface="Muli"/>
              <a:cs typeface="Muli"/>
              <a:sym typeface="Mul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S_tradnl" sz="3200" b="1" dirty="0">
                <a:solidFill>
                  <a:srgbClr val="FFFF00"/>
                </a:solidFill>
              </a:rPr>
              <a:t>SIMCE LENGUAJE 2º MEDIO</a:t>
            </a:r>
            <a:endParaRPr lang="es-CL" sz="3200" b="1" dirty="0">
              <a:solidFill>
                <a:srgbClr val="FFFF00"/>
              </a:solidFill>
            </a:endParaRPr>
          </a:p>
        </p:txBody>
      </p:sp>
      <p:pic>
        <p:nvPicPr>
          <p:cNvPr id="3" name="Marcador de contenido 3" descr="RBD_TEND_2M_LEN.P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40701"/>
            <a:ext cx="6696744" cy="4653024"/>
          </a:xfrm>
          <a:prstGeom prst="rect">
            <a:avLst/>
          </a:prstGeom>
          <a:noFill/>
          <a:ln>
            <a:noFill/>
          </a:ln>
        </p:spPr>
      </p:pic>
    </p:spTree>
    <p:extLst>
      <p:ext uri="{BB962C8B-B14F-4D97-AF65-F5344CB8AC3E}">
        <p14:creationId xmlns:p14="http://schemas.microsoft.com/office/powerpoint/2010/main" val="1866430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pPr>
              <a:buNone/>
            </a:pPr>
            <a:r>
              <a:rPr lang="es-CL" sz="3600" b="1" dirty="0" smtClean="0">
                <a:solidFill>
                  <a:srgbClr val="FFFF00"/>
                </a:solidFill>
              </a:rPr>
              <a:t>Nuestro colegio en la prensa</a:t>
            </a:r>
            <a:endParaRPr lang="es-CL" sz="3600" b="1" dirty="0">
              <a:solidFill>
                <a:srgbClr val="FFFF00"/>
              </a:solidFill>
            </a:endParaRPr>
          </a:p>
        </p:txBody>
      </p:sp>
    </p:spTree>
    <p:extLst>
      <p:ext uri="{BB962C8B-B14F-4D97-AF65-F5344CB8AC3E}">
        <p14:creationId xmlns:p14="http://schemas.microsoft.com/office/powerpoint/2010/main" val="4044928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49"/>
            <a:ext cx="4499992" cy="6876912"/>
          </a:xfrm>
          <a:prstGeom prst="rect">
            <a:avLst/>
          </a:prstGeom>
        </p:spPr>
      </p:pic>
      <p:pic>
        <p:nvPicPr>
          <p:cNvPr id="3"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4048"/>
            <a:ext cx="4716016" cy="6843952"/>
          </a:xfrm>
          <a:prstGeom prst="rect">
            <a:avLst/>
          </a:prstGeom>
        </p:spPr>
      </p:pic>
    </p:spTree>
    <p:extLst>
      <p:ext uri="{BB962C8B-B14F-4D97-AF65-F5344CB8AC3E}">
        <p14:creationId xmlns:p14="http://schemas.microsoft.com/office/powerpoint/2010/main" val="2531115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10134" cy="6789373"/>
          </a:xfrm>
          <a:prstGeom prst="rect">
            <a:avLst/>
          </a:prstGeom>
        </p:spPr>
      </p:pic>
      <p:pic>
        <p:nvPicPr>
          <p:cNvPr id="3"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
            <a:ext cx="4644008" cy="6858001"/>
          </a:xfrm>
          <a:prstGeom prst="rect">
            <a:avLst/>
          </a:prstGeom>
        </p:spPr>
      </p:pic>
    </p:spTree>
    <p:extLst>
      <p:ext uri="{BB962C8B-B14F-4D97-AF65-F5344CB8AC3E}">
        <p14:creationId xmlns:p14="http://schemas.microsoft.com/office/powerpoint/2010/main" val="3277933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12"/>
            <a:ext cx="4454238" cy="6962088"/>
          </a:xfrm>
          <a:prstGeom prst="rect">
            <a:avLst/>
          </a:prstGeom>
        </p:spPr>
      </p:pic>
      <p:pic>
        <p:nvPicPr>
          <p:cNvPr id="3"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238" y="71321"/>
            <a:ext cx="4689762" cy="6825840"/>
          </a:xfrm>
          <a:prstGeom prst="rect">
            <a:avLst/>
          </a:prstGeom>
        </p:spPr>
      </p:pic>
    </p:spTree>
    <p:extLst>
      <p:ext uri="{BB962C8B-B14F-4D97-AF65-F5344CB8AC3E}">
        <p14:creationId xmlns:p14="http://schemas.microsoft.com/office/powerpoint/2010/main" val="854063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8504" cy="6858000"/>
          </a:xfrm>
          <a:prstGeom prst="rect">
            <a:avLst/>
          </a:prstGeom>
        </p:spPr>
      </p:pic>
    </p:spTree>
    <p:extLst>
      <p:ext uri="{BB962C8B-B14F-4D97-AF65-F5344CB8AC3E}">
        <p14:creationId xmlns:p14="http://schemas.microsoft.com/office/powerpoint/2010/main" val="3924156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6" y="1"/>
            <a:ext cx="4860032" cy="6860273"/>
          </a:xfrm>
          <a:prstGeom prst="rect">
            <a:avLst/>
          </a:prstGeom>
        </p:spPr>
      </p:pic>
      <p:pic>
        <p:nvPicPr>
          <p:cNvPr id="3"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0"/>
            <a:ext cx="4427984" cy="6858000"/>
          </a:xfrm>
          <a:prstGeom prst="rect">
            <a:avLst/>
          </a:prstGeom>
        </p:spPr>
      </p:pic>
    </p:spTree>
    <p:extLst>
      <p:ext uri="{BB962C8B-B14F-4D97-AF65-F5344CB8AC3E}">
        <p14:creationId xmlns:p14="http://schemas.microsoft.com/office/powerpoint/2010/main" val="1013477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 y="0"/>
            <a:ext cx="4501114" cy="6858000"/>
          </a:xfrm>
          <a:prstGeom prst="rect">
            <a:avLst/>
          </a:prstGeom>
        </p:spPr>
      </p:pic>
      <p:pic>
        <p:nvPicPr>
          <p:cNvPr id="3"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290" y="68627"/>
            <a:ext cx="4641710" cy="6789373"/>
          </a:xfrm>
          <a:prstGeom prst="rect">
            <a:avLst/>
          </a:prstGeom>
        </p:spPr>
      </p:pic>
    </p:spTree>
    <p:extLst>
      <p:ext uri="{BB962C8B-B14F-4D97-AF65-F5344CB8AC3E}">
        <p14:creationId xmlns:p14="http://schemas.microsoft.com/office/powerpoint/2010/main" val="1808777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9"/>
            <a:ext cx="4283968" cy="6858000"/>
          </a:xfrm>
          <a:prstGeom prst="rect">
            <a:avLst/>
          </a:prstGeom>
        </p:spPr>
      </p:pic>
      <p:pic>
        <p:nvPicPr>
          <p:cNvPr id="3"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8701"/>
            <a:ext cx="4788024" cy="6673900"/>
          </a:xfrm>
          <a:prstGeom prst="rect">
            <a:avLst/>
          </a:prstGeom>
        </p:spPr>
      </p:pic>
    </p:spTree>
    <p:extLst>
      <p:ext uri="{BB962C8B-B14F-4D97-AF65-F5344CB8AC3E}">
        <p14:creationId xmlns:p14="http://schemas.microsoft.com/office/powerpoint/2010/main" val="4034669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1"/>
        <p:cNvGrpSpPr/>
        <p:nvPr/>
      </p:nvGrpSpPr>
      <p:grpSpPr>
        <a:xfrm>
          <a:off x="0" y="0"/>
          <a:ext cx="0" cy="0"/>
          <a:chOff x="0" y="0"/>
          <a:chExt cx="0" cy="0"/>
        </a:xfrm>
      </p:grpSpPr>
      <p:sp>
        <p:nvSpPr>
          <p:cNvPr id="422" name="Shape 422"/>
          <p:cNvSpPr/>
          <p:nvPr/>
        </p:nvSpPr>
        <p:spPr>
          <a:xfrm>
            <a:off x="0" y="0"/>
            <a:ext cx="9144000" cy="6892000"/>
          </a:xfrm>
          <a:prstGeom prst="rect">
            <a:avLst/>
          </a:prstGeom>
          <a:blipFill>
            <a:blip r:embed="rId4"/>
            <a:stretch>
              <a:fillRect/>
            </a:stretch>
          </a:blipFill>
          <a:ln>
            <a:noFill/>
          </a:ln>
        </p:spPr>
        <p:txBody>
          <a:bodyPr lIns="91425" tIns="91425" rIns="91425" bIns="91425" anchor="ctr" anchorCtr="0">
            <a:noAutofit/>
          </a:bodyPr>
          <a:lstStyle/>
          <a:p>
            <a:pPr lvl="0">
              <a:spcBef>
                <a:spcPts val="0"/>
              </a:spcBef>
              <a:buNone/>
            </a:pPr>
            <a:endParaRPr/>
          </a:p>
        </p:txBody>
      </p:sp>
      <p:sp>
        <p:nvSpPr>
          <p:cNvPr id="423" name="Shape 423"/>
          <p:cNvSpPr txBox="1">
            <a:spLocks noGrp="1"/>
          </p:cNvSpPr>
          <p:nvPr>
            <p:ph type="ctrTitle" idx="4294967295"/>
          </p:nvPr>
        </p:nvSpPr>
        <p:spPr>
          <a:xfrm>
            <a:off x="1475656" y="932723"/>
            <a:ext cx="6192688" cy="1546399"/>
          </a:xfrm>
          <a:prstGeom prst="rect">
            <a:avLst/>
          </a:prstGeom>
        </p:spPr>
        <p:txBody>
          <a:bodyPr lIns="91425" tIns="91425" rIns="91425" bIns="91425" anchor="b" anchorCtr="0">
            <a:noAutofit/>
          </a:bodyPr>
          <a:lstStyle/>
          <a:p>
            <a:pPr lvl="0" algn="ctr" rtl="0">
              <a:spcBef>
                <a:spcPts val="0"/>
              </a:spcBef>
              <a:buNone/>
            </a:pPr>
            <a:r>
              <a:rPr lang="en" sz="9600" dirty="0" smtClean="0">
                <a:solidFill>
                  <a:srgbClr val="FFFF00"/>
                </a:solidFill>
              </a:rPr>
              <a:t>Gracias!</a:t>
            </a:r>
            <a:endParaRPr lang="en" sz="9600" dirty="0">
              <a:solidFill>
                <a:srgbClr val="FFFF00"/>
              </a:solidFill>
            </a:endParaRPr>
          </a:p>
        </p:txBody>
      </p:sp>
      <p:sp>
        <p:nvSpPr>
          <p:cNvPr id="424" name="Shape 424"/>
          <p:cNvSpPr txBox="1">
            <a:spLocks noGrp="1"/>
          </p:cNvSpPr>
          <p:nvPr>
            <p:ph type="subTitle" idx="1"/>
          </p:nvPr>
        </p:nvSpPr>
        <p:spPr>
          <a:xfrm>
            <a:off x="-23245" y="4677139"/>
            <a:ext cx="2795045" cy="2214861"/>
          </a:xfrm>
          <a:prstGeom prst="rect">
            <a:avLst/>
          </a:prstGeom>
          <a:solidFill>
            <a:srgbClr val="00B2FF">
              <a:alpha val="73330"/>
            </a:srgbClr>
          </a:solidFill>
          <a:ln>
            <a:noFill/>
          </a:ln>
        </p:spPr>
        <p:txBody>
          <a:bodyPr lIns="91425" tIns="91425" rIns="91425" bIns="91425" anchor="t" anchorCtr="0">
            <a:noAutofit/>
          </a:bodyPr>
          <a:lstStyle/>
          <a:p>
            <a:pPr lvl="0" rtl="0">
              <a:spcBef>
                <a:spcPts val="0"/>
              </a:spcBef>
              <a:buNone/>
            </a:pPr>
            <a:endParaRPr dirty="0">
              <a:solidFill>
                <a:srgbClr val="FFFFFF"/>
              </a:solidFill>
              <a:latin typeface="Muli"/>
              <a:ea typeface="Muli"/>
              <a:cs typeface="Muli"/>
              <a:sym typeface="Muli"/>
            </a:endParaRPr>
          </a:p>
          <a:p>
            <a:pPr lvl="0" rtl="0">
              <a:spcBef>
                <a:spcPts val="0"/>
              </a:spcBef>
              <a:buNone/>
            </a:pPr>
            <a:r>
              <a:rPr lang="en" dirty="0" smtClean="0">
                <a:solidFill>
                  <a:srgbClr val="FFFFFF"/>
                </a:solidFill>
                <a:latin typeface="Muli"/>
                <a:ea typeface="Muli"/>
                <a:cs typeface="Muli"/>
                <a:sym typeface="Muli"/>
              </a:rPr>
              <a:t>Me pueden contactar en </a:t>
            </a:r>
            <a:endParaRPr lang="en" dirty="0">
              <a:solidFill>
                <a:srgbClr val="FFFFFF"/>
              </a:solidFill>
              <a:latin typeface="Muli"/>
              <a:ea typeface="Muli"/>
              <a:cs typeface="Muli"/>
              <a:sym typeface="Muli"/>
            </a:endParaRPr>
          </a:p>
          <a:p>
            <a:pPr lvl="0" rtl="0">
              <a:spcBef>
                <a:spcPts val="0"/>
              </a:spcBef>
              <a:buNone/>
            </a:pPr>
            <a:r>
              <a:rPr lang="es-CL" b="1" dirty="0" smtClean="0">
                <a:solidFill>
                  <a:srgbClr val="FFFF00"/>
                </a:solidFill>
                <a:latin typeface="Muli"/>
                <a:ea typeface="Muli"/>
                <a:cs typeface="Muli"/>
                <a:sym typeface="Muli"/>
              </a:rPr>
              <a:t>I</a:t>
            </a:r>
            <a:r>
              <a:rPr lang="en" b="1" dirty="0" smtClean="0">
                <a:solidFill>
                  <a:srgbClr val="FFFF00"/>
                </a:solidFill>
                <a:latin typeface="Muli"/>
                <a:ea typeface="Muli"/>
                <a:cs typeface="Muli"/>
                <a:sym typeface="Muli"/>
              </a:rPr>
              <a:t>quique.direccion@snaeduca.cl</a:t>
            </a:r>
            <a:endParaRPr lang="en" b="1" dirty="0">
              <a:solidFill>
                <a:srgbClr val="FFFF00"/>
              </a:solidFill>
              <a:latin typeface="Muli"/>
              <a:ea typeface="Muli"/>
              <a:cs typeface="Muli"/>
              <a:sym typeface="Mul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2915816" y="1508788"/>
            <a:ext cx="5718600" cy="4680729"/>
          </a:xfrm>
          <a:prstGeom prst="rect">
            <a:avLst/>
          </a:prstGeom>
        </p:spPr>
        <p:txBody>
          <a:bodyPr lIns="91425" tIns="91425" rIns="91425" bIns="91425" anchor="t" anchorCtr="0">
            <a:noAutofit/>
          </a:bodyPr>
          <a:lstStyle/>
          <a:p>
            <a:pPr marL="285750" indent="-285750">
              <a:buFont typeface="Wingdings" pitchFamily="2" charset="2"/>
              <a:buChar char="q"/>
            </a:pPr>
            <a:r>
              <a:rPr lang="es-ES_tradnl" sz="1800" dirty="0"/>
              <a:t>Estar en esto es por vocaci</a:t>
            </a:r>
            <a:r>
              <a:rPr lang="es-ES" sz="1800" dirty="0"/>
              <a:t>ón, creer que a través de la educación se puede mejor la calidad de vida de la personas y de la sociedad</a:t>
            </a:r>
            <a:r>
              <a:rPr lang="es-ES" sz="1800" dirty="0" smtClean="0"/>
              <a:t>.</a:t>
            </a:r>
          </a:p>
          <a:p>
            <a:pPr>
              <a:buNone/>
            </a:pPr>
            <a:endParaRPr lang="es-ES" sz="1800" dirty="0"/>
          </a:p>
          <a:p>
            <a:pPr marL="285750" indent="-285750">
              <a:buFont typeface="Wingdings" pitchFamily="2" charset="2"/>
              <a:buChar char="q"/>
            </a:pPr>
            <a:r>
              <a:rPr lang="es-ES" sz="1800" dirty="0"/>
              <a:t>Creer en que todos los estudiantes pueden aprender</a:t>
            </a:r>
            <a:r>
              <a:rPr lang="es-ES" sz="1800" dirty="0" smtClean="0"/>
              <a:t>.</a:t>
            </a:r>
          </a:p>
          <a:p>
            <a:pPr>
              <a:buNone/>
            </a:pPr>
            <a:endParaRPr lang="es-ES" sz="1800" dirty="0"/>
          </a:p>
          <a:p>
            <a:pPr marL="285750" indent="-285750">
              <a:buFont typeface="Wingdings" pitchFamily="2" charset="2"/>
              <a:buChar char="q"/>
            </a:pPr>
            <a:r>
              <a:rPr lang="es-ES" sz="1800" dirty="0"/>
              <a:t>Tener altas expectativas en los estudiantes, profesores y asistentes</a:t>
            </a:r>
            <a:r>
              <a:rPr lang="es-ES" sz="1800" dirty="0" smtClean="0"/>
              <a:t>.</a:t>
            </a:r>
          </a:p>
          <a:p>
            <a:pPr>
              <a:buNone/>
            </a:pPr>
            <a:endParaRPr lang="es-ES" sz="1800" dirty="0"/>
          </a:p>
          <a:p>
            <a:pPr marL="285750" indent="-285750">
              <a:buFont typeface="Wingdings" pitchFamily="2" charset="2"/>
              <a:buChar char="q"/>
            </a:pPr>
            <a:r>
              <a:rPr lang="es-ES" sz="1800" dirty="0"/>
              <a:t>Sacar de cada uno lo mejor, siempre reforzar lo bueno de cada uno</a:t>
            </a:r>
            <a:r>
              <a:rPr lang="es-ES" sz="1800" dirty="0" smtClean="0"/>
              <a:t>.</a:t>
            </a:r>
          </a:p>
          <a:p>
            <a:pPr marL="285750" indent="-285750">
              <a:buFont typeface="Wingdings" pitchFamily="2" charset="2"/>
              <a:buChar char="q"/>
            </a:pPr>
            <a:endParaRPr lang="es-ES" sz="1800" dirty="0"/>
          </a:p>
          <a:p>
            <a:pPr marL="285750" indent="-285750">
              <a:buFont typeface="Wingdings" pitchFamily="2" charset="2"/>
              <a:buChar char="q"/>
            </a:pPr>
            <a:r>
              <a:rPr lang="es-ES" sz="1800" dirty="0"/>
              <a:t>Con pensamiento positivo siempre, eso se trasmite, se percibe.</a:t>
            </a:r>
          </a:p>
          <a:p>
            <a:pPr lvl="0" rtl="0">
              <a:spcBef>
                <a:spcPts val="0"/>
              </a:spcBef>
              <a:buClr>
                <a:schemeClr val="dk1"/>
              </a:buClr>
              <a:buSzPct val="45833"/>
              <a:buNone/>
            </a:pPr>
            <a:endParaRPr lang="en" dirty="0"/>
          </a:p>
        </p:txBody>
      </p:sp>
      <p:sp>
        <p:nvSpPr>
          <p:cNvPr id="135" name="Shape 135"/>
          <p:cNvSpPr txBox="1">
            <a:spLocks noGrp="1"/>
          </p:cNvSpPr>
          <p:nvPr>
            <p:ph type="title"/>
          </p:nvPr>
        </p:nvSpPr>
        <p:spPr>
          <a:xfrm>
            <a:off x="3059833" y="356660"/>
            <a:ext cx="4909586" cy="1009609"/>
          </a:xfrm>
          <a:prstGeom prst="rect">
            <a:avLst/>
          </a:prstGeom>
        </p:spPr>
        <p:txBody>
          <a:bodyPr lIns="91425" tIns="91425" rIns="91425" bIns="91425" anchor="t" anchorCtr="0">
            <a:noAutofit/>
          </a:bodyPr>
          <a:lstStyle/>
          <a:p>
            <a:pPr lvl="0" algn="ctr">
              <a:spcBef>
                <a:spcPts val="0"/>
              </a:spcBef>
              <a:buNone/>
            </a:pPr>
            <a:r>
              <a:rPr lang="en" sz="3600" i="1" dirty="0" smtClean="0">
                <a:solidFill>
                  <a:srgbClr val="FFFF00"/>
                </a:solidFill>
              </a:rPr>
              <a:t>Mi Convencimiento</a:t>
            </a:r>
            <a:endParaRPr lang="en" sz="3600" i="1" dirty="0">
              <a:solidFill>
                <a:srgbClr val="FFFF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5"/>
        <p:cNvGrpSpPr/>
        <p:nvPr/>
      </p:nvGrpSpPr>
      <p:grpSpPr>
        <a:xfrm>
          <a:off x="0" y="0"/>
          <a:ext cx="0" cy="0"/>
          <a:chOff x="0" y="0"/>
          <a:chExt cx="0" cy="0"/>
        </a:xfrm>
      </p:grpSpPr>
      <p:sp>
        <p:nvSpPr>
          <p:cNvPr id="156" name="Shape 156"/>
          <p:cNvSpPr txBox="1">
            <a:spLocks noGrp="1"/>
          </p:cNvSpPr>
          <p:nvPr>
            <p:ph type="body" idx="2"/>
          </p:nvPr>
        </p:nvSpPr>
        <p:spPr>
          <a:xfrm>
            <a:off x="5868144" y="1700808"/>
            <a:ext cx="3168352" cy="4992555"/>
          </a:xfrm>
          <a:prstGeom prst="rect">
            <a:avLst/>
          </a:prstGeom>
        </p:spPr>
        <p:txBody>
          <a:bodyPr lIns="91425" tIns="91425" rIns="91425" bIns="91425" anchor="t" anchorCtr="0">
            <a:noAutofit/>
          </a:bodyPr>
          <a:lstStyle/>
          <a:p>
            <a:pPr marL="285750" indent="-285750">
              <a:buFont typeface="Wingdings" pitchFamily="2" charset="2"/>
              <a:buChar char="ü"/>
            </a:pPr>
            <a:r>
              <a:rPr lang="es-CL" dirty="0"/>
              <a:t>Además con calidad de Liceo Bicentenario</a:t>
            </a:r>
            <a:r>
              <a:rPr lang="es-CL" dirty="0" smtClean="0"/>
              <a:t>.</a:t>
            </a:r>
          </a:p>
          <a:p>
            <a:pPr marL="285750" indent="-285750">
              <a:buFont typeface="Wingdings" pitchFamily="2" charset="2"/>
              <a:buChar char="ü"/>
            </a:pPr>
            <a:endParaRPr lang="es-CL" dirty="0"/>
          </a:p>
          <a:p>
            <a:pPr marL="285750" indent="-285750">
              <a:buFont typeface="Wingdings" pitchFamily="2" charset="2"/>
              <a:buChar char="ü"/>
            </a:pPr>
            <a:r>
              <a:rPr lang="es-CL" dirty="0"/>
              <a:t>Por ello hay que relacionarse de manera directa con cuatro actores</a:t>
            </a:r>
            <a:r>
              <a:rPr lang="es-CL" dirty="0" smtClean="0"/>
              <a:t>:</a:t>
            </a:r>
          </a:p>
          <a:p>
            <a:pPr>
              <a:buNone/>
            </a:pPr>
            <a:endParaRPr lang="es-CL" dirty="0"/>
          </a:p>
          <a:p>
            <a:pPr>
              <a:buNone/>
            </a:pPr>
            <a:endParaRPr lang="es-CL" dirty="0"/>
          </a:p>
          <a:p>
            <a:pPr>
              <a:buNone/>
            </a:pPr>
            <a:r>
              <a:rPr lang="es-CL" b="1" dirty="0" smtClean="0">
                <a:solidFill>
                  <a:schemeClr val="accent1">
                    <a:lumMod val="50000"/>
                  </a:schemeClr>
                </a:solidFill>
              </a:rPr>
              <a:t>Municipalidad </a:t>
            </a:r>
            <a:r>
              <a:rPr lang="es-CL" b="1" dirty="0">
                <a:solidFill>
                  <a:schemeClr val="accent1">
                    <a:lumMod val="50000"/>
                  </a:schemeClr>
                </a:solidFill>
              </a:rPr>
              <a:t>de Alto Hospicio</a:t>
            </a:r>
            <a:r>
              <a:rPr lang="es-CL" b="1" dirty="0"/>
              <a:t>, </a:t>
            </a:r>
            <a:r>
              <a:rPr lang="es-CL" b="1" dirty="0">
                <a:solidFill>
                  <a:schemeClr val="accent3">
                    <a:lumMod val="75000"/>
                  </a:schemeClr>
                </a:solidFill>
              </a:rPr>
              <a:t>FEC</a:t>
            </a:r>
            <a:r>
              <a:rPr lang="es-CL" b="1" dirty="0"/>
              <a:t>, </a:t>
            </a:r>
            <a:r>
              <a:rPr lang="es-CL" b="1" dirty="0">
                <a:solidFill>
                  <a:srgbClr val="92D050"/>
                </a:solidFill>
              </a:rPr>
              <a:t>SNAEDUCA</a:t>
            </a:r>
            <a:r>
              <a:rPr lang="es-CL" b="1" dirty="0"/>
              <a:t> y </a:t>
            </a:r>
            <a:r>
              <a:rPr lang="es-CL" b="1" dirty="0">
                <a:solidFill>
                  <a:schemeClr val="accent6">
                    <a:lumMod val="75000"/>
                  </a:schemeClr>
                </a:solidFill>
              </a:rPr>
              <a:t>Ministerio de Educación</a:t>
            </a:r>
            <a:r>
              <a:rPr lang="es-CL" b="1" dirty="0"/>
              <a:t>. Y todos los actores propios del sistema educativo.</a:t>
            </a:r>
          </a:p>
          <a:p>
            <a:pPr lvl="0">
              <a:buClr>
                <a:schemeClr val="dk1"/>
              </a:buClr>
              <a:buSzPct val="61111"/>
              <a:buNone/>
            </a:pPr>
            <a:endParaRPr lang="es-CL" dirty="0"/>
          </a:p>
          <a:p>
            <a:pPr lvl="0" rtl="0">
              <a:spcBef>
                <a:spcPts val="0"/>
              </a:spcBef>
              <a:buNone/>
            </a:pPr>
            <a:endParaRPr lang="en" dirty="0"/>
          </a:p>
        </p:txBody>
      </p:sp>
      <p:sp>
        <p:nvSpPr>
          <p:cNvPr id="157" name="Shape 157"/>
          <p:cNvSpPr txBox="1">
            <a:spLocks noGrp="1"/>
          </p:cNvSpPr>
          <p:nvPr>
            <p:ph type="title"/>
          </p:nvPr>
        </p:nvSpPr>
        <p:spPr>
          <a:xfrm>
            <a:off x="2915816" y="476672"/>
            <a:ext cx="5976664" cy="1248139"/>
          </a:xfrm>
          <a:prstGeom prst="rect">
            <a:avLst/>
          </a:prstGeom>
        </p:spPr>
        <p:txBody>
          <a:bodyPr lIns="91425" tIns="91425" rIns="91425" bIns="91425" anchor="t" anchorCtr="0">
            <a:noAutofit/>
          </a:bodyPr>
          <a:lstStyle/>
          <a:p>
            <a:pPr lvl="0" algn="ctr"/>
            <a:r>
              <a:rPr lang="es-ES_tradnl" sz="3200" dirty="0">
                <a:solidFill>
                  <a:srgbClr val="FFFF00"/>
                </a:solidFill>
              </a:rPr>
              <a:t>Liceo Bicentenario Minero SS Juan Pablo II</a:t>
            </a:r>
            <a:endParaRPr lang="en" sz="3200" dirty="0">
              <a:solidFill>
                <a:srgbClr val="FFFF00"/>
              </a:solidFill>
            </a:endParaRPr>
          </a:p>
        </p:txBody>
      </p:sp>
      <p:sp>
        <p:nvSpPr>
          <p:cNvPr id="158" name="Shape 158"/>
          <p:cNvSpPr txBox="1">
            <a:spLocks noGrp="1"/>
          </p:cNvSpPr>
          <p:nvPr>
            <p:ph type="body" idx="1"/>
          </p:nvPr>
        </p:nvSpPr>
        <p:spPr>
          <a:xfrm>
            <a:off x="2627784" y="1508788"/>
            <a:ext cx="2965194" cy="6120889"/>
          </a:xfrm>
          <a:prstGeom prst="rect">
            <a:avLst/>
          </a:prstGeom>
        </p:spPr>
        <p:txBody>
          <a:bodyPr lIns="91425" tIns="91425" rIns="91425" bIns="91425" anchor="t" anchorCtr="0">
            <a:noAutofit/>
          </a:bodyPr>
          <a:lstStyle/>
          <a:p>
            <a:pPr marL="285750" indent="-285750">
              <a:buFont typeface="Wingdings" pitchFamily="2" charset="2"/>
              <a:buChar char="ü"/>
            </a:pPr>
            <a:endParaRPr lang="es-ES_tradnl" dirty="0"/>
          </a:p>
          <a:p>
            <a:pPr marL="285750" indent="-285750">
              <a:buFont typeface="Wingdings" pitchFamily="2" charset="2"/>
              <a:buChar char="ü"/>
            </a:pPr>
            <a:r>
              <a:rPr lang="es-ES_tradnl" dirty="0"/>
              <a:t>Colegio Municipal, concesionado a </a:t>
            </a:r>
            <a:r>
              <a:rPr lang="es-ES_tradnl" dirty="0" smtClean="0"/>
              <a:t>Fundación </a:t>
            </a:r>
            <a:r>
              <a:rPr lang="es-ES" dirty="0" smtClean="0"/>
              <a:t>Educacional </a:t>
            </a:r>
            <a:r>
              <a:rPr lang="es-ES" dirty="0"/>
              <a:t>Collahuasi (20 años</a:t>
            </a:r>
            <a:r>
              <a:rPr lang="es-ES" dirty="0" smtClean="0"/>
              <a:t>).</a:t>
            </a:r>
          </a:p>
          <a:p>
            <a:pPr>
              <a:buNone/>
            </a:pPr>
            <a:endParaRPr lang="es-ES" dirty="0"/>
          </a:p>
          <a:p>
            <a:pPr marL="285750" indent="-285750">
              <a:buFont typeface="Wingdings" pitchFamily="2" charset="2"/>
              <a:buChar char="ü"/>
            </a:pPr>
            <a:r>
              <a:rPr lang="es-ES" dirty="0"/>
              <a:t>Administrado por la Corporación Educacional de la Sociedad Nacional de Agricultura SNAEDUCA.</a:t>
            </a:r>
          </a:p>
          <a:p>
            <a:pPr lvl="0">
              <a:spcBef>
                <a:spcPts val="0"/>
              </a:spcBef>
              <a:buNone/>
            </a:pP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39"/>
        <p:cNvGrpSpPr/>
        <p:nvPr/>
      </p:nvGrpSpPr>
      <p:grpSpPr>
        <a:xfrm>
          <a:off x="0" y="0"/>
          <a:ext cx="0" cy="0"/>
          <a:chOff x="0" y="0"/>
          <a:chExt cx="0" cy="0"/>
        </a:xfrm>
      </p:grpSpPr>
      <p:sp>
        <p:nvSpPr>
          <p:cNvPr id="140" name="Shape 140"/>
          <p:cNvSpPr/>
          <p:nvPr/>
        </p:nvSpPr>
        <p:spPr>
          <a:xfrm>
            <a:off x="1691680" y="-1"/>
            <a:ext cx="6264696" cy="6857999"/>
          </a:xfrm>
          <a:prstGeom prst="rect">
            <a:avLst/>
          </a:prstGeom>
          <a:solidFill>
            <a:srgbClr val="00B2FF">
              <a:alpha val="73330"/>
            </a:srgbClr>
          </a:solidFill>
          <a:ln>
            <a:noFill/>
          </a:ln>
        </p:spPr>
        <p:txBody>
          <a:bodyPr lIns="91425" tIns="91425" rIns="91425" bIns="91425" anchor="ctr" anchorCtr="0">
            <a:noAutofit/>
          </a:bodyPr>
          <a:lstStyle/>
          <a:p>
            <a:pPr lvl="0">
              <a:spcBef>
                <a:spcPts val="0"/>
              </a:spcBef>
              <a:buNone/>
            </a:pPr>
            <a:endParaRPr dirty="0"/>
          </a:p>
        </p:txBody>
      </p:sp>
      <p:sp>
        <p:nvSpPr>
          <p:cNvPr id="141" name="Shape 141"/>
          <p:cNvSpPr txBox="1">
            <a:spLocks noGrp="1"/>
          </p:cNvSpPr>
          <p:nvPr>
            <p:ph type="ctrTitle" idx="4294967295"/>
          </p:nvPr>
        </p:nvSpPr>
        <p:spPr>
          <a:xfrm>
            <a:off x="2195736" y="188640"/>
            <a:ext cx="5040560" cy="1224136"/>
          </a:xfrm>
          <a:prstGeom prst="rect">
            <a:avLst/>
          </a:prstGeom>
        </p:spPr>
        <p:txBody>
          <a:bodyPr lIns="91425" tIns="91425" rIns="91425" bIns="91425" anchor="b" anchorCtr="0">
            <a:noAutofit/>
          </a:bodyPr>
          <a:lstStyle/>
          <a:p>
            <a:pPr lvl="0" algn="ctr" rtl="0">
              <a:spcBef>
                <a:spcPts val="0"/>
              </a:spcBef>
              <a:buNone/>
            </a:pPr>
            <a:r>
              <a:rPr lang="en" sz="3600" dirty="0" smtClean="0">
                <a:solidFill>
                  <a:srgbClr val="FFFF00"/>
                </a:solidFill>
              </a:rPr>
              <a:t>LIDERAR </a:t>
            </a:r>
            <a:br>
              <a:rPr lang="en" sz="3600" dirty="0" smtClean="0">
                <a:solidFill>
                  <a:srgbClr val="FFFF00"/>
                </a:solidFill>
              </a:rPr>
            </a:br>
            <a:r>
              <a:rPr lang="en" sz="3600" dirty="0" smtClean="0">
                <a:solidFill>
                  <a:srgbClr val="FFFF00"/>
                </a:solidFill>
              </a:rPr>
              <a:t>EL PROCESO DE E-A</a:t>
            </a:r>
            <a:endParaRPr lang="en" sz="3600" dirty="0">
              <a:solidFill>
                <a:srgbClr val="FFFF00"/>
              </a:solidFill>
            </a:endParaRPr>
          </a:p>
        </p:txBody>
      </p:sp>
      <p:sp>
        <p:nvSpPr>
          <p:cNvPr id="142" name="Shape 142"/>
          <p:cNvSpPr txBox="1">
            <a:spLocks noGrp="1"/>
          </p:cNvSpPr>
          <p:nvPr>
            <p:ph type="subTitle" idx="1"/>
          </p:nvPr>
        </p:nvSpPr>
        <p:spPr>
          <a:xfrm>
            <a:off x="1907704" y="1772816"/>
            <a:ext cx="5616624" cy="3864430"/>
          </a:xfrm>
          <a:prstGeom prst="rect">
            <a:avLst/>
          </a:prstGeom>
          <a:noFill/>
          <a:ln>
            <a:noFill/>
          </a:ln>
        </p:spPr>
        <p:txBody>
          <a:bodyPr lIns="91425" tIns="91425" rIns="91425" bIns="91425" anchor="t" anchorCtr="0">
            <a:noAutofit/>
          </a:bodyPr>
          <a:lstStyle/>
          <a:p>
            <a:pPr marL="171450" indent="-171450" algn="just">
              <a:buFont typeface="Wingdings" pitchFamily="2" charset="2"/>
              <a:buChar char="q"/>
            </a:pPr>
            <a:r>
              <a:rPr lang="es-ES_tradnl" sz="1200" dirty="0">
                <a:solidFill>
                  <a:schemeClr val="bg1"/>
                </a:solidFill>
                <a:latin typeface="Muli" charset="0"/>
              </a:rPr>
              <a:t>ASEGURAR LA ARTICULACI</a:t>
            </a:r>
            <a:r>
              <a:rPr lang="es-ES" sz="1200" dirty="0">
                <a:solidFill>
                  <a:schemeClr val="bg1"/>
                </a:solidFill>
                <a:latin typeface="Muli" charset="0"/>
              </a:rPr>
              <a:t>ÓN Y COHERENCIA DEL CURRÍCULUM CON LAS PRÁCTICAS DE ENSEÑANZA Y EVALUACIÓN</a:t>
            </a:r>
            <a:r>
              <a:rPr lang="es-ES" sz="1200" dirty="0" smtClean="0">
                <a:solidFill>
                  <a:schemeClr val="bg1"/>
                </a:solidFill>
                <a:latin typeface="Muli" charset="0"/>
              </a:rPr>
              <a:t>.</a:t>
            </a:r>
          </a:p>
          <a:p>
            <a:pPr algn="just"/>
            <a:endParaRPr lang="es-ES" sz="1200" dirty="0">
              <a:solidFill>
                <a:schemeClr val="bg1"/>
              </a:solidFill>
              <a:latin typeface="Muli" charset="0"/>
            </a:endParaRPr>
          </a:p>
          <a:p>
            <a:pPr marL="171450" indent="-171450" algn="just">
              <a:buFont typeface="Wingdings" pitchFamily="2" charset="2"/>
              <a:buChar char="q"/>
            </a:pPr>
            <a:r>
              <a:rPr lang="es-ES" sz="1200" dirty="0">
                <a:solidFill>
                  <a:schemeClr val="bg1"/>
                </a:solidFill>
                <a:latin typeface="Muli" charset="0"/>
              </a:rPr>
              <a:t>MONITOREAR LA IMPLEMENTACIÓN INTEGRAL DEL CURRÍCULUM  Y APRENDIZAJES EN TODOS LOS ÁMBITOS FORMATIVOS  DE LOS ESTUDIANTES</a:t>
            </a:r>
            <a:r>
              <a:rPr lang="es-ES" sz="1200" dirty="0" smtClean="0">
                <a:solidFill>
                  <a:schemeClr val="bg1"/>
                </a:solidFill>
                <a:latin typeface="Muli" charset="0"/>
              </a:rPr>
              <a:t>.</a:t>
            </a:r>
          </a:p>
          <a:p>
            <a:pPr marL="171450" indent="-171450" algn="just">
              <a:buFont typeface="Wingdings" pitchFamily="2" charset="2"/>
              <a:buChar char="q"/>
            </a:pPr>
            <a:endParaRPr lang="es-ES" sz="1200" dirty="0">
              <a:solidFill>
                <a:schemeClr val="bg1"/>
              </a:solidFill>
              <a:latin typeface="Muli" charset="0"/>
            </a:endParaRPr>
          </a:p>
          <a:p>
            <a:pPr marL="171450" indent="-171450" algn="just">
              <a:buFont typeface="Wingdings" pitchFamily="2" charset="2"/>
              <a:buChar char="q"/>
            </a:pPr>
            <a:r>
              <a:rPr lang="es-ES" sz="1200" dirty="0">
                <a:solidFill>
                  <a:schemeClr val="bg1"/>
                </a:solidFill>
                <a:latin typeface="Muli" charset="0"/>
              </a:rPr>
              <a:t>ACOMPAÑAR, EVALUAR Y RETROALIMENTAR SISTEMÁTICAMENTE LAS PRACTICAS DE LOS DOCENTES </a:t>
            </a:r>
            <a:r>
              <a:rPr lang="es-ES" sz="1200" dirty="0" smtClean="0">
                <a:solidFill>
                  <a:schemeClr val="bg1"/>
                </a:solidFill>
                <a:latin typeface="Muli" charset="0"/>
              </a:rPr>
              <a:t>.</a:t>
            </a:r>
          </a:p>
          <a:p>
            <a:pPr marL="171450" indent="-171450" algn="just">
              <a:buFont typeface="Wingdings" pitchFamily="2" charset="2"/>
              <a:buChar char="q"/>
            </a:pPr>
            <a:endParaRPr lang="es-ES" sz="1200" dirty="0">
              <a:solidFill>
                <a:schemeClr val="bg1"/>
              </a:solidFill>
              <a:latin typeface="Muli" charset="0"/>
            </a:endParaRPr>
          </a:p>
          <a:p>
            <a:pPr marL="171450" indent="-171450" algn="just">
              <a:buFont typeface="Wingdings" pitchFamily="2" charset="2"/>
              <a:buChar char="q"/>
            </a:pPr>
            <a:r>
              <a:rPr lang="es-ES" sz="1200" dirty="0">
                <a:solidFill>
                  <a:schemeClr val="bg1"/>
                </a:solidFill>
                <a:latin typeface="Muli" charset="0"/>
              </a:rPr>
              <a:t>IDENTIFICAR FORTALEZAS Y OPORTUNIDADES DE MEJORA DE CADA DOCENTE, PARA LOGRAR SU MEJOR DESEMPEÑO</a:t>
            </a:r>
            <a:r>
              <a:rPr lang="es-ES" sz="1200" dirty="0" smtClean="0">
                <a:solidFill>
                  <a:schemeClr val="bg1"/>
                </a:solidFill>
                <a:latin typeface="Muli" charset="0"/>
              </a:rPr>
              <a:t>.</a:t>
            </a:r>
          </a:p>
          <a:p>
            <a:pPr marL="171450" indent="-171450" algn="just">
              <a:buFont typeface="Wingdings" pitchFamily="2" charset="2"/>
              <a:buChar char="q"/>
            </a:pPr>
            <a:endParaRPr lang="es-ES" sz="1200" dirty="0">
              <a:solidFill>
                <a:schemeClr val="bg1"/>
              </a:solidFill>
              <a:latin typeface="Muli" charset="0"/>
            </a:endParaRPr>
          </a:p>
          <a:p>
            <a:pPr marL="171450" indent="-171450" algn="just">
              <a:buFont typeface="Wingdings" pitchFamily="2" charset="2"/>
              <a:buChar char="q"/>
            </a:pPr>
            <a:r>
              <a:rPr lang="es-ES" sz="1200" dirty="0">
                <a:solidFill>
                  <a:schemeClr val="bg1"/>
                </a:solidFill>
                <a:latin typeface="Muli" charset="0"/>
              </a:rPr>
              <a:t>PROCURAR QUE EL PROCESO DE ENSEÑANZA APRENDIZAJE NO SUFRA INTERRUCIONES DE CLASES O SOBRECARGA DE PROYECTOS</a:t>
            </a:r>
            <a:r>
              <a:rPr lang="es-ES" sz="1200" dirty="0" smtClean="0">
                <a:solidFill>
                  <a:schemeClr val="bg1"/>
                </a:solidFill>
                <a:latin typeface="Muli" charset="0"/>
              </a:rPr>
              <a:t>.</a:t>
            </a:r>
          </a:p>
          <a:p>
            <a:pPr marL="171450" indent="-171450" algn="just">
              <a:buFont typeface="Wingdings" pitchFamily="2" charset="2"/>
              <a:buChar char="q"/>
            </a:pPr>
            <a:endParaRPr lang="es-ES" sz="1200" dirty="0">
              <a:solidFill>
                <a:schemeClr val="bg1"/>
              </a:solidFill>
              <a:latin typeface="Muli" charset="0"/>
            </a:endParaRPr>
          </a:p>
          <a:p>
            <a:pPr marL="171450" indent="-171450" algn="just">
              <a:buFont typeface="Wingdings" pitchFamily="2" charset="2"/>
              <a:buChar char="q"/>
            </a:pPr>
            <a:r>
              <a:rPr lang="es-ES" sz="1200" dirty="0">
                <a:solidFill>
                  <a:schemeClr val="bg1"/>
                </a:solidFill>
                <a:latin typeface="Muli" charset="0"/>
              </a:rPr>
              <a:t>DESARROLLAR ESTRATÉGIAS PARA IDENTIFICAR Y APOYAR TEMPRANAMENTE  A LOS ESTUDIANTES QUE PRESENTEN DIFICULTADES (SOCIAL, APRENDIZAJE, CONDUCTUAL</a:t>
            </a:r>
            <a:r>
              <a:rPr lang="es-ES" sz="1200" dirty="0" smtClean="0">
                <a:solidFill>
                  <a:schemeClr val="bg1"/>
                </a:solidFill>
                <a:latin typeface="Muli" charset="0"/>
              </a:rPr>
              <a:t>).</a:t>
            </a:r>
          </a:p>
          <a:p>
            <a:pPr marL="171450" indent="-171450" algn="just">
              <a:buFont typeface="Wingdings" pitchFamily="2" charset="2"/>
              <a:buChar char="q"/>
            </a:pPr>
            <a:endParaRPr lang="es-ES" sz="1200" dirty="0">
              <a:solidFill>
                <a:schemeClr val="bg1"/>
              </a:solidFill>
              <a:latin typeface="Muli" charset="0"/>
            </a:endParaRPr>
          </a:p>
          <a:p>
            <a:pPr marL="171450" indent="-171450" algn="just">
              <a:buFont typeface="Wingdings" pitchFamily="2" charset="2"/>
              <a:buChar char="q"/>
            </a:pPr>
            <a:r>
              <a:rPr lang="es-ES" sz="1200" dirty="0">
                <a:solidFill>
                  <a:schemeClr val="bg1"/>
                </a:solidFill>
                <a:latin typeface="Muli" charset="0"/>
              </a:rPr>
              <a:t>IDENTIFICAR Y SOCIALIZAR BUENAS PRACTICAS AL INTERIOR DEL </a:t>
            </a:r>
            <a:r>
              <a:rPr lang="es-ES" sz="1200" dirty="0" smtClean="0">
                <a:solidFill>
                  <a:schemeClr val="bg1"/>
                </a:solidFill>
                <a:latin typeface="Muli" charset="0"/>
              </a:rPr>
              <a:t>COLEGIO.</a:t>
            </a:r>
            <a:endParaRPr lang="es-ES_tradnl" sz="1200" dirty="0">
              <a:solidFill>
                <a:schemeClr val="bg1"/>
              </a:solidFill>
              <a:latin typeface="Muli" charset="0"/>
            </a:endParaRPr>
          </a:p>
          <a:p>
            <a:pPr lvl="0" algn="ctr" rtl="0">
              <a:spcBef>
                <a:spcPts val="0"/>
              </a:spcBef>
              <a:buNone/>
            </a:pPr>
            <a:endParaRPr lang="en" sz="1200" dirty="0">
              <a:solidFill>
                <a:srgbClr val="FFFFFF"/>
              </a:solidFill>
              <a:latin typeface="Muli"/>
              <a:ea typeface="Muli"/>
              <a:cs typeface="Muli"/>
              <a:sym typeface="Mul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1979712" y="2708920"/>
            <a:ext cx="5416086" cy="1482703"/>
          </a:xfrm>
          <a:prstGeom prst="rect">
            <a:avLst/>
          </a:prstGeom>
        </p:spPr>
        <p:txBody>
          <a:bodyPr lIns="91425" tIns="91425" rIns="91425" bIns="91425" anchor="ctr" anchorCtr="0">
            <a:noAutofit/>
          </a:bodyPr>
          <a:lstStyle/>
          <a:p>
            <a:pPr lvl="0">
              <a:spcBef>
                <a:spcPts val="0"/>
              </a:spcBef>
              <a:buNone/>
            </a:pPr>
            <a:r>
              <a:rPr lang="en" sz="2400" b="1" dirty="0" smtClean="0"/>
              <a:t>Siempre fortalecemos </a:t>
            </a:r>
          </a:p>
          <a:p>
            <a:pPr lvl="0">
              <a:spcBef>
                <a:spcPts val="0"/>
              </a:spcBef>
              <a:buNone/>
            </a:pPr>
            <a:r>
              <a:rPr lang="en" sz="2400" b="1" dirty="0" smtClean="0"/>
              <a:t>y </a:t>
            </a:r>
          </a:p>
          <a:p>
            <a:pPr lvl="0">
              <a:spcBef>
                <a:spcPts val="0"/>
              </a:spcBef>
              <a:buNone/>
            </a:pPr>
            <a:r>
              <a:rPr lang="en" sz="2400" b="1" dirty="0" smtClean="0"/>
              <a:t>cultivamos los talentos</a:t>
            </a:r>
            <a:endParaRPr lang="en"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2902775" y="403167"/>
            <a:ext cx="5718600" cy="670799"/>
          </a:xfrm>
          <a:prstGeom prst="rect">
            <a:avLst/>
          </a:prstGeom>
        </p:spPr>
        <p:txBody>
          <a:bodyPr lIns="91425" tIns="91425" rIns="91425" bIns="91425" anchor="t" anchorCtr="0">
            <a:noAutofit/>
          </a:bodyPr>
          <a:lstStyle/>
          <a:p>
            <a:pPr lvl="0" algn="ctr"/>
            <a:r>
              <a:rPr lang="es-ES_tradnl" sz="3200" dirty="0" smtClean="0">
                <a:solidFill>
                  <a:srgbClr val="FFFF00"/>
                </a:solidFill>
              </a:rPr>
              <a:t>Caracter</a:t>
            </a:r>
            <a:r>
              <a:rPr lang="es-ES" sz="3200" dirty="0">
                <a:solidFill>
                  <a:srgbClr val="FFFF00"/>
                </a:solidFill>
              </a:rPr>
              <a:t>i</a:t>
            </a:r>
            <a:r>
              <a:rPr lang="es-ES_tradnl" sz="3200" dirty="0" smtClean="0">
                <a:solidFill>
                  <a:srgbClr val="FFFF00"/>
                </a:solidFill>
              </a:rPr>
              <a:t>sticas </a:t>
            </a:r>
            <a:r>
              <a:rPr lang="es-ES_tradnl" sz="3200" dirty="0">
                <a:solidFill>
                  <a:srgbClr val="FFFF00"/>
                </a:solidFill>
              </a:rPr>
              <a:t>del Colegio</a:t>
            </a:r>
            <a:endParaRPr lang="en" sz="3200" dirty="0">
              <a:solidFill>
                <a:srgbClr val="FFFF00"/>
              </a:solidFill>
            </a:endParaRPr>
          </a:p>
        </p:txBody>
      </p:sp>
      <p:sp>
        <p:nvSpPr>
          <p:cNvPr id="164" name="Shape 164"/>
          <p:cNvSpPr txBox="1">
            <a:spLocks noGrp="1"/>
          </p:cNvSpPr>
          <p:nvPr>
            <p:ph type="body" idx="1"/>
          </p:nvPr>
        </p:nvSpPr>
        <p:spPr>
          <a:xfrm>
            <a:off x="2771800" y="1220755"/>
            <a:ext cx="5328592" cy="4896544"/>
          </a:xfrm>
          <a:prstGeom prst="rect">
            <a:avLst/>
          </a:prstGeom>
        </p:spPr>
        <p:txBody>
          <a:bodyPr lIns="91425" tIns="91425" rIns="91425" bIns="91425" anchor="t" anchorCtr="0">
            <a:noAutofit/>
          </a:bodyPr>
          <a:lstStyle/>
          <a:p>
            <a:pPr marL="342900" indent="-342900">
              <a:buFont typeface="Wingdings" pitchFamily="2" charset="2"/>
              <a:buChar char="q"/>
            </a:pPr>
            <a:r>
              <a:rPr lang="es-ES_tradnl" sz="2000" dirty="0">
                <a:solidFill>
                  <a:schemeClr val="bg1"/>
                </a:solidFill>
              </a:rPr>
              <a:t>Un colegio en Alto Hospicio, que lo tomamos el año 2012, con n</a:t>
            </a:r>
            <a:r>
              <a:rPr lang="es-ES" sz="2000" dirty="0">
                <a:solidFill>
                  <a:schemeClr val="bg1"/>
                </a:solidFill>
              </a:rPr>
              <a:t>ú</a:t>
            </a:r>
            <a:r>
              <a:rPr lang="es-ES_tradnl" sz="2000" dirty="0">
                <a:solidFill>
                  <a:schemeClr val="bg1"/>
                </a:solidFill>
              </a:rPr>
              <a:t>meros muy deficientes, en lo </a:t>
            </a:r>
            <a:r>
              <a:rPr lang="es-ES_tradnl" sz="2000" dirty="0" err="1">
                <a:solidFill>
                  <a:schemeClr val="bg1"/>
                </a:solidFill>
              </a:rPr>
              <a:t>acad</a:t>
            </a:r>
            <a:r>
              <a:rPr lang="es-ES" sz="2000" dirty="0">
                <a:solidFill>
                  <a:schemeClr val="bg1"/>
                </a:solidFill>
              </a:rPr>
              <a:t>é</a:t>
            </a:r>
            <a:r>
              <a:rPr lang="es-ES_tradnl" sz="2000" dirty="0">
                <a:solidFill>
                  <a:schemeClr val="bg1"/>
                </a:solidFill>
              </a:rPr>
              <a:t>mico, convivencia escolar y matricula (110 alumnos), IVE sobre 90% y muy estigmatizado</a:t>
            </a:r>
            <a:r>
              <a:rPr lang="es-ES_tradnl" sz="2000" dirty="0" smtClean="0">
                <a:solidFill>
                  <a:schemeClr val="bg1"/>
                </a:solidFill>
              </a:rPr>
              <a:t>.</a:t>
            </a:r>
          </a:p>
          <a:p>
            <a:pPr marL="342900" indent="-342900">
              <a:buFont typeface="Wingdings" pitchFamily="2" charset="2"/>
              <a:buChar char="q"/>
            </a:pPr>
            <a:endParaRPr lang="es-ES_tradnl" sz="2000" dirty="0">
              <a:solidFill>
                <a:schemeClr val="bg1"/>
              </a:solidFill>
            </a:endParaRPr>
          </a:p>
          <a:p>
            <a:pPr marL="342900" indent="-342900">
              <a:buFont typeface="Wingdings" pitchFamily="2" charset="2"/>
              <a:buChar char="q"/>
            </a:pPr>
            <a:r>
              <a:rPr lang="es-ES_tradnl" sz="2000" dirty="0">
                <a:solidFill>
                  <a:schemeClr val="bg1"/>
                </a:solidFill>
              </a:rPr>
              <a:t>¿Que hacemos entonces, si tenemos a los mismos estudiantes, asistentes e  infraestructura</a:t>
            </a:r>
            <a:r>
              <a:rPr lang="es-ES_tradnl" sz="2000" dirty="0" smtClean="0">
                <a:solidFill>
                  <a:schemeClr val="bg1"/>
                </a:solidFill>
              </a:rPr>
              <a:t>?.</a:t>
            </a:r>
          </a:p>
          <a:p>
            <a:pPr marL="342900" indent="-342900">
              <a:buFont typeface="Wingdings" pitchFamily="2" charset="2"/>
              <a:buChar char="q"/>
            </a:pPr>
            <a:endParaRPr lang="es-ES_tradnl" sz="2000" dirty="0">
              <a:solidFill>
                <a:schemeClr val="bg1"/>
              </a:solidFill>
            </a:endParaRPr>
          </a:p>
          <a:p>
            <a:pPr marL="342900" indent="-342900">
              <a:buFont typeface="Wingdings" pitchFamily="2" charset="2"/>
              <a:buChar char="q"/>
            </a:pPr>
            <a:r>
              <a:rPr lang="es-ES_tradnl" sz="2000" dirty="0">
                <a:solidFill>
                  <a:schemeClr val="bg1"/>
                </a:solidFill>
              </a:rPr>
              <a:t>¿Como mejoramos</a:t>
            </a:r>
            <a:r>
              <a:rPr lang="es-ES_tradnl" sz="2000" dirty="0" smtClean="0">
                <a:solidFill>
                  <a:schemeClr val="bg1"/>
                </a:solidFill>
              </a:rPr>
              <a:t>?</a:t>
            </a:r>
            <a:endParaRPr lang="es-ES_tradnl" sz="2000" dirty="0">
              <a:solidFill>
                <a:schemeClr val="bg1"/>
              </a:solidFill>
            </a:endParaRPr>
          </a:p>
          <a:p>
            <a:pPr lvl="0" rtl="0">
              <a:spcBef>
                <a:spcPts val="0"/>
              </a:spcBef>
              <a:buNone/>
            </a:pPr>
            <a:endParaRPr lang="en"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5004048" y="404664"/>
            <a:ext cx="3888432" cy="670799"/>
          </a:xfrm>
          <a:prstGeom prst="rect">
            <a:avLst/>
          </a:prstGeom>
        </p:spPr>
        <p:txBody>
          <a:bodyPr lIns="91425" tIns="91425" rIns="91425" bIns="91425" anchor="t" anchorCtr="0">
            <a:noAutofit/>
          </a:bodyPr>
          <a:lstStyle/>
          <a:p>
            <a:pPr lvl="0" algn="ctr"/>
            <a:r>
              <a:rPr lang="es-ES_tradnl" sz="3200" dirty="0">
                <a:solidFill>
                  <a:srgbClr val="FFFF00"/>
                </a:solidFill>
              </a:rPr>
              <a:t>Que </a:t>
            </a:r>
            <a:r>
              <a:rPr lang="es-ES_tradnl" sz="3600" dirty="0">
                <a:solidFill>
                  <a:srgbClr val="FFFF00"/>
                </a:solidFill>
              </a:rPr>
              <a:t>hemos</a:t>
            </a:r>
            <a:r>
              <a:rPr lang="es-ES_tradnl" sz="3200" dirty="0">
                <a:solidFill>
                  <a:srgbClr val="FFFF00"/>
                </a:solidFill>
              </a:rPr>
              <a:t> hecho entonces</a:t>
            </a:r>
            <a:endParaRPr lang="en" sz="3200" dirty="0">
              <a:solidFill>
                <a:srgbClr val="FFFF00"/>
              </a:solidFill>
            </a:endParaRPr>
          </a:p>
        </p:txBody>
      </p:sp>
      <p:sp>
        <p:nvSpPr>
          <p:cNvPr id="172" name="Shape 172"/>
          <p:cNvSpPr txBox="1">
            <a:spLocks noGrp="1"/>
          </p:cNvSpPr>
          <p:nvPr>
            <p:ph type="body" idx="1"/>
          </p:nvPr>
        </p:nvSpPr>
        <p:spPr>
          <a:xfrm>
            <a:off x="4788024" y="1700808"/>
            <a:ext cx="4104456" cy="4800533"/>
          </a:xfrm>
          <a:prstGeom prst="rect">
            <a:avLst/>
          </a:prstGeom>
        </p:spPr>
        <p:txBody>
          <a:bodyPr lIns="91425" tIns="91425" rIns="91425" bIns="91425" anchor="t" anchorCtr="0">
            <a:noAutofit/>
          </a:bodyPr>
          <a:lstStyle/>
          <a:p>
            <a:pPr marL="171450" indent="-171450">
              <a:buFont typeface="Wingdings" pitchFamily="2" charset="2"/>
              <a:buChar char="v"/>
            </a:pPr>
            <a:r>
              <a:rPr lang="es-ES_tradnl" sz="1300" dirty="0"/>
              <a:t>Hacemos cosas distintas, siempre centradas en buscar lo mejor para los estudiantes</a:t>
            </a:r>
            <a:r>
              <a:rPr lang="es-ES_tradnl" sz="1300" dirty="0" smtClean="0"/>
              <a:t>.</a:t>
            </a:r>
          </a:p>
          <a:p>
            <a:pPr marL="171450" indent="-171450">
              <a:buFont typeface="Wingdings" pitchFamily="2" charset="2"/>
              <a:buChar char="v"/>
            </a:pPr>
            <a:endParaRPr lang="es-ES_tradnl" sz="1300" dirty="0"/>
          </a:p>
          <a:p>
            <a:pPr marL="171450" indent="-171450">
              <a:buFont typeface="Wingdings" pitchFamily="2" charset="2"/>
              <a:buChar char="v"/>
            </a:pPr>
            <a:r>
              <a:rPr lang="es-ES_tradnl" sz="1300" dirty="0"/>
              <a:t>Somos exigentes con todos, pero con cariño y con el ejemplo, reforzando lo bueno de cada uno</a:t>
            </a:r>
            <a:r>
              <a:rPr lang="es-ES_tradnl" sz="1300" dirty="0" smtClean="0"/>
              <a:t>.</a:t>
            </a:r>
          </a:p>
          <a:p>
            <a:pPr marL="171450" indent="-171450">
              <a:buFont typeface="Wingdings" pitchFamily="2" charset="2"/>
              <a:buChar char="v"/>
            </a:pPr>
            <a:endParaRPr lang="es-ES_tradnl" sz="1300" dirty="0"/>
          </a:p>
          <a:p>
            <a:pPr marL="171450" indent="-171450">
              <a:buFont typeface="Wingdings" pitchFamily="2" charset="2"/>
              <a:buChar char="v"/>
            </a:pPr>
            <a:r>
              <a:rPr lang="es-ES_tradnl" sz="1300" dirty="0"/>
              <a:t>Tratamos de cambiar el pensamiento, hacia un pensamiento optimista y positivo,  siempre potenciando lo mejor de cada uno, todos tenemos talentos, tenemos que buscar lo mejor y positivo de cada uno</a:t>
            </a:r>
            <a:r>
              <a:rPr lang="es-ES_tradnl" sz="1300" dirty="0" smtClean="0"/>
              <a:t>.</a:t>
            </a:r>
          </a:p>
          <a:p>
            <a:pPr marL="171450" indent="-171450">
              <a:buFont typeface="Wingdings" pitchFamily="2" charset="2"/>
              <a:buChar char="v"/>
            </a:pPr>
            <a:endParaRPr lang="es-ES_tradnl" sz="1300" dirty="0"/>
          </a:p>
          <a:p>
            <a:pPr marL="171450" indent="-171450">
              <a:buFont typeface="Wingdings" pitchFamily="2" charset="2"/>
              <a:buChar char="v"/>
            </a:pPr>
            <a:r>
              <a:rPr lang="es-ES_tradnl" sz="1300" dirty="0"/>
              <a:t>Ser emp</a:t>
            </a:r>
            <a:r>
              <a:rPr lang="es-ES" sz="1300" dirty="0"/>
              <a:t>át</a:t>
            </a:r>
            <a:r>
              <a:rPr lang="es-ES_tradnl" sz="1300" dirty="0"/>
              <a:t>icos no solo con los estudiantes, sino con todos los miembros de la comunidad escolar</a:t>
            </a:r>
            <a:r>
              <a:rPr lang="es-ES_tradnl" sz="1300" dirty="0" smtClean="0"/>
              <a:t>.</a:t>
            </a:r>
          </a:p>
          <a:p>
            <a:pPr marL="171450" indent="-171450">
              <a:buFont typeface="Wingdings" pitchFamily="2" charset="2"/>
              <a:buChar char="v"/>
            </a:pPr>
            <a:endParaRPr lang="es-ES_tradnl" sz="1300" dirty="0"/>
          </a:p>
          <a:p>
            <a:pPr marL="171450" indent="-171450">
              <a:buFont typeface="Wingdings" pitchFamily="2" charset="2"/>
              <a:buChar char="v"/>
            </a:pPr>
            <a:r>
              <a:rPr lang="es-ES_tradnl" sz="1300" dirty="0"/>
              <a:t>Ayudar a los estudiantes a salir adelante a pesar de sus enormes dificultades, dar herramientas para sobrellevarlas, no decaer, no rendirse nunca, buscar el camino, </a:t>
            </a:r>
            <a:r>
              <a:rPr lang="es-ES_tradnl" sz="1300" dirty="0" smtClean="0"/>
              <a:t>gu</a:t>
            </a:r>
            <a:r>
              <a:rPr lang="es-ES" sz="1300" dirty="0"/>
              <a:t>i</a:t>
            </a:r>
            <a:r>
              <a:rPr lang="es-ES" sz="1300" dirty="0" smtClean="0"/>
              <a:t>ar </a:t>
            </a:r>
            <a:r>
              <a:rPr lang="es-ES" sz="1300" dirty="0"/>
              <a:t>en busca de oportunidades, para poder aprovecharlas.</a:t>
            </a:r>
            <a:endParaRPr lang="es-ES_tradnl" sz="1300" dirty="0"/>
          </a:p>
          <a:p>
            <a:pPr lvl="0">
              <a:spcBef>
                <a:spcPts val="0"/>
              </a:spcBef>
              <a:buNone/>
            </a:pPr>
            <a:endParaRPr lang="en"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title" idx="4294967295"/>
          </p:nvPr>
        </p:nvSpPr>
        <p:spPr>
          <a:xfrm>
            <a:off x="107505" y="44624"/>
            <a:ext cx="5976664" cy="4176464"/>
          </a:xfrm>
          <a:prstGeom prst="rect">
            <a:avLst/>
          </a:prstGeom>
          <a:solidFill>
            <a:srgbClr val="00B2FF">
              <a:alpha val="73330"/>
            </a:srgbClr>
          </a:solidFill>
        </p:spPr>
        <p:txBody>
          <a:bodyPr lIns="91425" tIns="91425" rIns="91425" bIns="91425" anchor="ctr" anchorCtr="0">
            <a:noAutofit/>
          </a:bodyPr>
          <a:lstStyle/>
          <a:p>
            <a:r>
              <a:rPr lang="es-ES_tradnl" sz="1600" dirty="0"/>
              <a:t>Darles cariño, hacer cosas que ellos mirar con desconfianza al principio: </a:t>
            </a:r>
            <a:r>
              <a:rPr lang="es-ES_tradnl" sz="1600" dirty="0" smtClean="0"/>
              <a:t/>
            </a:r>
            <a:br>
              <a:rPr lang="es-ES_tradnl" sz="1600" dirty="0" smtClean="0"/>
            </a:br>
            <a:r>
              <a:rPr lang="es-ES_tradnl" sz="1600" dirty="0"/>
              <a:t/>
            </a:r>
            <a:br>
              <a:rPr lang="es-ES_tradnl" sz="1600" dirty="0"/>
            </a:br>
            <a:r>
              <a:rPr lang="es-ES_tradnl" sz="1600" dirty="0" smtClean="0"/>
              <a:t>	Los </a:t>
            </a:r>
            <a:r>
              <a:rPr lang="es-ES_tradnl" sz="1600" dirty="0"/>
              <a:t>esperamos todos los </a:t>
            </a:r>
            <a:r>
              <a:rPr lang="es-ES" sz="1600" dirty="0" smtClean="0"/>
              <a:t>días </a:t>
            </a:r>
            <a:r>
              <a:rPr lang="es-ES" sz="1600" dirty="0"/>
              <a:t>en la puerta, les aconsejamos con el corte de pelo, utilización de uniforme, el aprender a saludar, de preguntar como están, mirarlos a la cara, escucharlos</a:t>
            </a:r>
            <a:r>
              <a:rPr lang="is-IS" sz="1600" dirty="0" smtClean="0"/>
              <a:t>…</a:t>
            </a:r>
            <a:br>
              <a:rPr lang="is-IS" sz="1600" dirty="0" smtClean="0"/>
            </a:br>
            <a:r>
              <a:rPr lang="is-IS" sz="1600" dirty="0"/>
              <a:t/>
            </a:r>
            <a:br>
              <a:rPr lang="is-IS" sz="1600" dirty="0"/>
            </a:br>
            <a:r>
              <a:rPr lang="es-ES_tradnl" sz="1600" dirty="0"/>
              <a:t>E</a:t>
            </a:r>
            <a:r>
              <a:rPr lang="is-IS" sz="1600" dirty="0"/>
              <a:t>stamos en los recreos con ellos, si es necesario jugar con ellos tambien lo hacemos, llenarlos de actividades en los recreos</a:t>
            </a:r>
            <a:r>
              <a:rPr lang="is-IS" sz="1600" dirty="0" smtClean="0"/>
              <a:t>.</a:t>
            </a:r>
            <a:br>
              <a:rPr lang="is-IS" sz="1600" dirty="0" smtClean="0"/>
            </a:br>
            <a:r>
              <a:rPr lang="is-IS" sz="1600" dirty="0"/>
              <a:t/>
            </a:r>
            <a:br>
              <a:rPr lang="is-IS" sz="1600" dirty="0"/>
            </a:br>
            <a:r>
              <a:rPr lang="es-ES_tradnl" sz="1600" dirty="0"/>
              <a:t>T</a:t>
            </a:r>
            <a:r>
              <a:rPr lang="is-IS" sz="1600" dirty="0"/>
              <a:t>omar desayuno y almorzar con ellos, lo mismo que ellos comen, darles dignidad, con manteles limpios, servilletas, agua.... </a:t>
            </a:r>
            <a:r>
              <a:rPr lang="is-IS" sz="2000" dirty="0"/>
              <a:t>.</a:t>
            </a:r>
            <a:endParaRPr lang="es-E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anqu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qu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1219</Words>
  <Application>Microsoft Office PowerPoint</Application>
  <PresentationFormat>Presentación en pantalla (4:3)</PresentationFormat>
  <Paragraphs>126</Paragraphs>
  <Slides>29</Slides>
  <Notes>12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29</vt:i4>
      </vt:variant>
    </vt:vector>
  </HeadingPairs>
  <TitlesOfParts>
    <vt:vector size="35" baseType="lpstr">
      <vt:lpstr>Arial</vt:lpstr>
      <vt:lpstr>Wingdings</vt:lpstr>
      <vt:lpstr>Georgia</vt:lpstr>
      <vt:lpstr>Muli</vt:lpstr>
      <vt:lpstr>Banquo template</vt:lpstr>
      <vt:lpstr>Banquo template</vt:lpstr>
      <vt:lpstr>UNA BUENA EXPERIENCIA DIRECTIVA</vt:lpstr>
      <vt:lpstr>Propósito </vt:lpstr>
      <vt:lpstr>Mi Convencimiento</vt:lpstr>
      <vt:lpstr>Liceo Bicentenario Minero SS Juan Pablo II</vt:lpstr>
      <vt:lpstr>LIDERAR  EL PROCESO DE E-A</vt:lpstr>
      <vt:lpstr>Presentación de PowerPoint</vt:lpstr>
      <vt:lpstr>Caracteristicas del Colegio</vt:lpstr>
      <vt:lpstr>Que hemos hecho entonces</vt:lpstr>
      <vt:lpstr>Darles cariño, hacer cosas que ellos mirar con desconfianza al principio:    Los esperamos todos los días en la puerta, les aconsejamos con el corte de pelo, utilización de uniforme, el aprender a saludar, de preguntar como están, mirarlos a la cara, escucharlos…  Estamos en los recreos con ellos, si es necesario jugar con ellos tambien lo hacemos, llenarlos de actividades en los recreos.  Tomar desayuno y almorzar con ellos, lo mismo que ellos comen, darles dignidad, con manteles limpios, servilletas, agua.... .</vt:lpstr>
      <vt:lpstr>Mantener los espacios limpios, baños relucientes con buen olor, toallas de papel, confort, jabón…. Cosas básicas, pero poco comunes en los colegios (vulnerables).   Casino con manteles, servilletas, agua, microondas, limpio, compartiendos con ellos el mismo almuerzo.   A cada asistente se le prepara para que desde su rol, también pueda aconsejar, ayudar, compartir…    Cada acción que se hace en el Liceo es intencionada hacia el aprendizaje y formación integra de los estudiantes. </vt:lpstr>
      <vt:lpstr>Presentación de PowerPoint</vt:lpstr>
      <vt:lpstr>Presentación de PowerPoint</vt:lpstr>
      <vt:lpstr>Presentación de PowerPoint</vt:lpstr>
      <vt:lpstr>Profesores y Asistentes de la educación </vt:lpstr>
      <vt:lpstr>Presentación de PowerPoint</vt:lpstr>
      <vt:lpstr>EJEMPLOS</vt:lpstr>
      <vt:lpstr>Asistentes</vt:lpstr>
      <vt:lpstr>ALGUNOS LOGROS DE LA COMUNIDAD LICEO BICENTENARIO MINERO SS JUAN PABLO 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BUENA EXPERIENCIA DIRECTIVA</dc:title>
  <dc:creator>Biblioteca</dc:creator>
  <cp:lastModifiedBy>ICARE</cp:lastModifiedBy>
  <cp:revision>18</cp:revision>
  <dcterms:modified xsi:type="dcterms:W3CDTF">2017-08-01T12:29:28Z</dcterms:modified>
</cp:coreProperties>
</file>