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42"/>
  </p:notesMasterIdLst>
  <p:sldIdLst>
    <p:sldId id="257" r:id="rId2"/>
    <p:sldId id="496" r:id="rId3"/>
    <p:sldId id="552" r:id="rId4"/>
    <p:sldId id="553" r:id="rId5"/>
    <p:sldId id="555" r:id="rId6"/>
    <p:sldId id="557" r:id="rId7"/>
    <p:sldId id="548" r:id="rId8"/>
    <p:sldId id="558" r:id="rId9"/>
    <p:sldId id="559" r:id="rId10"/>
    <p:sldId id="571" r:id="rId11"/>
    <p:sldId id="497" r:id="rId12"/>
    <p:sldId id="556" r:id="rId13"/>
    <p:sldId id="562" r:id="rId14"/>
    <p:sldId id="563" r:id="rId15"/>
    <p:sldId id="560" r:id="rId16"/>
    <p:sldId id="564" r:id="rId17"/>
    <p:sldId id="550" r:id="rId18"/>
    <p:sldId id="566" r:id="rId19"/>
    <p:sldId id="568" r:id="rId20"/>
    <p:sldId id="569" r:id="rId21"/>
    <p:sldId id="570" r:id="rId22"/>
    <p:sldId id="567" r:id="rId23"/>
    <p:sldId id="549" r:id="rId24"/>
    <p:sldId id="551" r:id="rId25"/>
    <p:sldId id="561" r:id="rId26"/>
    <p:sldId id="547" r:id="rId27"/>
    <p:sldId id="577" r:id="rId28"/>
    <p:sldId id="583" r:id="rId29"/>
    <p:sldId id="581" r:id="rId30"/>
    <p:sldId id="582" r:id="rId31"/>
    <p:sldId id="500" r:id="rId32"/>
    <p:sldId id="573" r:id="rId33"/>
    <p:sldId id="574" r:id="rId34"/>
    <p:sldId id="572" r:id="rId35"/>
    <p:sldId id="576" r:id="rId36"/>
    <p:sldId id="575" r:id="rId37"/>
    <p:sldId id="580" r:id="rId38"/>
    <p:sldId id="584" r:id="rId39"/>
    <p:sldId id="585" r:id="rId40"/>
    <p:sldId id="579" r:id="rId41"/>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5pPr>
    <a:lvl6pPr marL="2286000" algn="l" defTabSz="914400" rtl="0" eaLnBrk="1" latinLnBrk="0" hangingPunct="1">
      <a:defRPr kern="1200">
        <a:solidFill>
          <a:schemeClr val="tx1"/>
        </a:solidFill>
        <a:latin typeface="Gill Sans MT" pitchFamily="34" charset="0"/>
        <a:ea typeface="MS PGothic" pitchFamily="34" charset="-128"/>
        <a:cs typeface="+mn-cs"/>
      </a:defRPr>
    </a:lvl6pPr>
    <a:lvl7pPr marL="2743200" algn="l" defTabSz="914400" rtl="0" eaLnBrk="1" latinLnBrk="0" hangingPunct="1">
      <a:defRPr kern="1200">
        <a:solidFill>
          <a:schemeClr val="tx1"/>
        </a:solidFill>
        <a:latin typeface="Gill Sans MT" pitchFamily="34" charset="0"/>
        <a:ea typeface="MS PGothic" pitchFamily="34" charset="-128"/>
        <a:cs typeface="+mn-cs"/>
      </a:defRPr>
    </a:lvl7pPr>
    <a:lvl8pPr marL="3200400" algn="l" defTabSz="914400" rtl="0" eaLnBrk="1" latinLnBrk="0" hangingPunct="1">
      <a:defRPr kern="1200">
        <a:solidFill>
          <a:schemeClr val="tx1"/>
        </a:solidFill>
        <a:latin typeface="Gill Sans MT" pitchFamily="34" charset="0"/>
        <a:ea typeface="MS PGothic" pitchFamily="34" charset="-128"/>
        <a:cs typeface="+mn-cs"/>
      </a:defRPr>
    </a:lvl8pPr>
    <a:lvl9pPr marL="3657600" algn="l" defTabSz="914400" rtl="0" eaLnBrk="1" latinLnBrk="0" hangingPunct="1">
      <a:defRPr kern="1200">
        <a:solidFill>
          <a:schemeClr val="tx1"/>
        </a:solidFill>
        <a:latin typeface="Gill Sans MT"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FF9966"/>
    <a:srgbClr val="FF9933"/>
    <a:srgbClr val="FF9900"/>
    <a:srgbClr val="FF9801"/>
    <a:srgbClr val="E98300"/>
    <a:srgbClr val="00877C"/>
    <a:srgbClr val="D52B1E"/>
    <a:srgbClr val="00638B"/>
    <a:srgbClr val="191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92"/>
      </p:cViewPr>
      <p:guideLst>
        <p:guide orient="horz" pos="2160"/>
        <p:guide pos="2880"/>
      </p:guideLst>
    </p:cSldViewPr>
  </p:slideViewPr>
  <p:outlineViewPr>
    <p:cViewPr>
      <p:scale>
        <a:sx n="33" d="100"/>
        <a:sy n="33" d="100"/>
      </p:scale>
      <p:origin x="72" y="234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33A89-3E26-4F6A-8F88-A67E9AA2FCCF}" type="doc">
      <dgm:prSet loTypeId="urn:microsoft.com/office/officeart/2005/8/layout/venn1" loCatId="relationship" qsTypeId="urn:microsoft.com/office/officeart/2005/8/quickstyle/3d2" qsCatId="3D" csTypeId="urn:microsoft.com/office/officeart/2005/8/colors/colorful5" csCatId="colorful" phldr="1"/>
      <dgm:spPr/>
    </dgm:pt>
    <dgm:pt modelId="{15E80904-C6EA-4CA3-8AFB-44E12579D5FF}">
      <dgm:prSet phldrT="[Texto]"/>
      <dgm:spPr/>
      <dgm:t>
        <a:bodyPr/>
        <a:lstStyle/>
        <a:p>
          <a:r>
            <a:rPr lang="es-CL" dirty="0" smtClean="0"/>
            <a:t>NO</a:t>
          </a:r>
          <a:endParaRPr lang="es-CL" dirty="0"/>
        </a:p>
      </dgm:t>
    </dgm:pt>
    <dgm:pt modelId="{0734914E-F6DC-45E2-BEAE-1E565E1EE5EC}" type="parTrans" cxnId="{6F87EF0B-5359-4B8F-8703-7A5620919F0F}">
      <dgm:prSet/>
      <dgm:spPr/>
      <dgm:t>
        <a:bodyPr/>
        <a:lstStyle/>
        <a:p>
          <a:endParaRPr lang="es-CL"/>
        </a:p>
      </dgm:t>
    </dgm:pt>
    <dgm:pt modelId="{4AE51697-B6EB-4910-8E64-EA2B9DC5E3B3}" type="sibTrans" cxnId="{6F87EF0B-5359-4B8F-8703-7A5620919F0F}">
      <dgm:prSet/>
      <dgm:spPr/>
      <dgm:t>
        <a:bodyPr/>
        <a:lstStyle/>
        <a:p>
          <a:endParaRPr lang="es-CL"/>
        </a:p>
      </dgm:t>
    </dgm:pt>
    <dgm:pt modelId="{9357B326-D751-40D9-9947-BFF774689069}">
      <dgm:prSet phldrT="[Texto]"/>
      <dgm:spPr/>
      <dgm:t>
        <a:bodyPr/>
        <a:lstStyle/>
        <a:p>
          <a:r>
            <a:rPr lang="es-CL" smtClean="0"/>
            <a:t>SI</a:t>
          </a:r>
          <a:endParaRPr lang="es-CL" dirty="0"/>
        </a:p>
      </dgm:t>
    </dgm:pt>
    <dgm:pt modelId="{BA1DB05B-CA5B-4205-B79F-4AE3627DB26C}" type="sibTrans" cxnId="{5C387CC7-EE33-49A4-81FF-5CBA6600CB49}">
      <dgm:prSet/>
      <dgm:spPr/>
      <dgm:t>
        <a:bodyPr/>
        <a:lstStyle/>
        <a:p>
          <a:endParaRPr lang="es-CL"/>
        </a:p>
      </dgm:t>
    </dgm:pt>
    <dgm:pt modelId="{F70F0167-7A08-435E-9B86-D8C8268DBA36}" type="parTrans" cxnId="{5C387CC7-EE33-49A4-81FF-5CBA6600CB49}">
      <dgm:prSet/>
      <dgm:spPr/>
      <dgm:t>
        <a:bodyPr/>
        <a:lstStyle/>
        <a:p>
          <a:endParaRPr lang="es-CL"/>
        </a:p>
      </dgm:t>
    </dgm:pt>
    <dgm:pt modelId="{4F38D442-F2FD-440A-B0E1-10208173A4D4}" type="pres">
      <dgm:prSet presAssocID="{FD133A89-3E26-4F6A-8F88-A67E9AA2FCCF}" presName="compositeShape" presStyleCnt="0">
        <dgm:presLayoutVars>
          <dgm:chMax val="7"/>
          <dgm:dir/>
          <dgm:resizeHandles val="exact"/>
        </dgm:presLayoutVars>
      </dgm:prSet>
      <dgm:spPr/>
    </dgm:pt>
    <dgm:pt modelId="{258E13A7-C312-4C6C-8CB3-E2941EEA0529}" type="pres">
      <dgm:prSet presAssocID="{9357B326-D751-40D9-9947-BFF774689069}" presName="circ1" presStyleLbl="vennNode1" presStyleIdx="0" presStyleCnt="2"/>
      <dgm:spPr/>
      <dgm:t>
        <a:bodyPr/>
        <a:lstStyle/>
        <a:p>
          <a:endParaRPr lang="es-CL"/>
        </a:p>
      </dgm:t>
    </dgm:pt>
    <dgm:pt modelId="{F70BED5A-6B64-4306-9996-46A8563F5FF7}" type="pres">
      <dgm:prSet presAssocID="{9357B326-D751-40D9-9947-BFF774689069}" presName="circ1Tx" presStyleLbl="revTx" presStyleIdx="0" presStyleCnt="0">
        <dgm:presLayoutVars>
          <dgm:chMax val="0"/>
          <dgm:chPref val="0"/>
          <dgm:bulletEnabled val="1"/>
        </dgm:presLayoutVars>
      </dgm:prSet>
      <dgm:spPr/>
      <dgm:t>
        <a:bodyPr/>
        <a:lstStyle/>
        <a:p>
          <a:endParaRPr lang="es-CL"/>
        </a:p>
      </dgm:t>
    </dgm:pt>
    <dgm:pt modelId="{0326D6C0-AE48-4C82-AC82-1608E6F0DBC7}" type="pres">
      <dgm:prSet presAssocID="{15E80904-C6EA-4CA3-8AFB-44E12579D5FF}" presName="circ2" presStyleLbl="vennNode1" presStyleIdx="1" presStyleCnt="2" custScaleX="99000" custLinFactNeighborX="13657" custLinFactNeighborY="-1588"/>
      <dgm:spPr/>
      <dgm:t>
        <a:bodyPr/>
        <a:lstStyle/>
        <a:p>
          <a:endParaRPr lang="es-CL"/>
        </a:p>
      </dgm:t>
    </dgm:pt>
    <dgm:pt modelId="{A2DF59DD-31C8-4546-A2AD-407CDA0BD73F}" type="pres">
      <dgm:prSet presAssocID="{15E80904-C6EA-4CA3-8AFB-44E12579D5FF}" presName="circ2Tx" presStyleLbl="revTx" presStyleIdx="0" presStyleCnt="0">
        <dgm:presLayoutVars>
          <dgm:chMax val="0"/>
          <dgm:chPref val="0"/>
          <dgm:bulletEnabled val="1"/>
        </dgm:presLayoutVars>
      </dgm:prSet>
      <dgm:spPr/>
      <dgm:t>
        <a:bodyPr/>
        <a:lstStyle/>
        <a:p>
          <a:endParaRPr lang="es-CL"/>
        </a:p>
      </dgm:t>
    </dgm:pt>
  </dgm:ptLst>
  <dgm:cxnLst>
    <dgm:cxn modelId="{FC40BD28-2E38-4E25-B85A-59E0523DDD13}" type="presOf" srcId="{15E80904-C6EA-4CA3-8AFB-44E12579D5FF}" destId="{0326D6C0-AE48-4C82-AC82-1608E6F0DBC7}" srcOrd="0" destOrd="0" presId="urn:microsoft.com/office/officeart/2005/8/layout/venn1"/>
    <dgm:cxn modelId="{9A7DD00C-68F6-436C-B3AC-803171D359E9}" type="presOf" srcId="{FD133A89-3E26-4F6A-8F88-A67E9AA2FCCF}" destId="{4F38D442-F2FD-440A-B0E1-10208173A4D4}" srcOrd="0" destOrd="0" presId="urn:microsoft.com/office/officeart/2005/8/layout/venn1"/>
    <dgm:cxn modelId="{B3F33B27-FBB3-4D34-B93C-450C25E381FE}" type="presOf" srcId="{15E80904-C6EA-4CA3-8AFB-44E12579D5FF}" destId="{A2DF59DD-31C8-4546-A2AD-407CDA0BD73F}" srcOrd="1" destOrd="0" presId="urn:microsoft.com/office/officeart/2005/8/layout/venn1"/>
    <dgm:cxn modelId="{5C387CC7-EE33-49A4-81FF-5CBA6600CB49}" srcId="{FD133A89-3E26-4F6A-8F88-A67E9AA2FCCF}" destId="{9357B326-D751-40D9-9947-BFF774689069}" srcOrd="0" destOrd="0" parTransId="{F70F0167-7A08-435E-9B86-D8C8268DBA36}" sibTransId="{BA1DB05B-CA5B-4205-B79F-4AE3627DB26C}"/>
    <dgm:cxn modelId="{6F87EF0B-5359-4B8F-8703-7A5620919F0F}" srcId="{FD133A89-3E26-4F6A-8F88-A67E9AA2FCCF}" destId="{15E80904-C6EA-4CA3-8AFB-44E12579D5FF}" srcOrd="1" destOrd="0" parTransId="{0734914E-F6DC-45E2-BEAE-1E565E1EE5EC}" sibTransId="{4AE51697-B6EB-4910-8E64-EA2B9DC5E3B3}"/>
    <dgm:cxn modelId="{8206F216-D512-4C45-A74E-2AA06BF92FB3}" type="presOf" srcId="{9357B326-D751-40D9-9947-BFF774689069}" destId="{F70BED5A-6B64-4306-9996-46A8563F5FF7}" srcOrd="1" destOrd="0" presId="urn:microsoft.com/office/officeart/2005/8/layout/venn1"/>
    <dgm:cxn modelId="{1534B47F-355F-4D46-852D-4F1F51C384AA}" type="presOf" srcId="{9357B326-D751-40D9-9947-BFF774689069}" destId="{258E13A7-C312-4C6C-8CB3-E2941EEA0529}" srcOrd="0" destOrd="0" presId="urn:microsoft.com/office/officeart/2005/8/layout/venn1"/>
    <dgm:cxn modelId="{693CAB90-0616-40DB-B36E-6DF42D13514F}" type="presParOf" srcId="{4F38D442-F2FD-440A-B0E1-10208173A4D4}" destId="{258E13A7-C312-4C6C-8CB3-E2941EEA0529}" srcOrd="0" destOrd="0" presId="urn:microsoft.com/office/officeart/2005/8/layout/venn1"/>
    <dgm:cxn modelId="{0F79334A-B356-4790-8850-63A261C35250}" type="presParOf" srcId="{4F38D442-F2FD-440A-B0E1-10208173A4D4}" destId="{F70BED5A-6B64-4306-9996-46A8563F5FF7}" srcOrd="1" destOrd="0" presId="urn:microsoft.com/office/officeart/2005/8/layout/venn1"/>
    <dgm:cxn modelId="{763828EB-1F67-4B88-920C-741274C7A5BC}" type="presParOf" srcId="{4F38D442-F2FD-440A-B0E1-10208173A4D4}" destId="{0326D6C0-AE48-4C82-AC82-1608E6F0DBC7}" srcOrd="2" destOrd="0" presId="urn:microsoft.com/office/officeart/2005/8/layout/venn1"/>
    <dgm:cxn modelId="{46C48839-7F20-4C5F-80B5-F99EF427A9B9}" type="presParOf" srcId="{4F38D442-F2FD-440A-B0E1-10208173A4D4}" destId="{A2DF59DD-31C8-4546-A2AD-407CDA0BD73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D628B-170E-4AFC-9ECB-D7F0EA8BBDAE}" type="doc">
      <dgm:prSet loTypeId="urn:microsoft.com/office/officeart/2005/8/layout/hierarchy4" loCatId="list" qsTypeId="urn:microsoft.com/office/officeart/2005/8/quickstyle/simple1" qsCatId="simple" csTypeId="urn:microsoft.com/office/officeart/2005/8/colors/accent1_2" csCatId="accent1" phldr="1"/>
      <dgm:spPr/>
    </dgm:pt>
    <dgm:pt modelId="{3A1D015F-538A-495C-AE94-6BFD9C908297}">
      <dgm:prSet/>
      <dgm:spPr>
        <a:solidFill>
          <a:srgbClr val="7AB800"/>
        </a:solidFill>
      </dgm:spPr>
      <dgm:t>
        <a:bodyPr/>
        <a:lstStyle/>
        <a:p>
          <a:r>
            <a:rPr lang="es-ES" dirty="0" smtClean="0">
              <a:latin typeface="Arial" pitchFamily="34" charset="0"/>
              <a:cs typeface="Arial" pitchFamily="34" charset="0"/>
            </a:rPr>
            <a:t>Sueña, tu vida ideal desde hoy….. tienes X+15 años</a:t>
          </a:r>
          <a:endParaRPr lang="es-ES" dirty="0">
            <a:latin typeface="Arial" pitchFamily="34" charset="0"/>
            <a:cs typeface="Arial" pitchFamily="34" charset="0"/>
          </a:endParaRPr>
        </a:p>
      </dgm:t>
    </dgm:pt>
    <dgm:pt modelId="{842A8F8D-A488-4D6D-A663-87E4D0D8C433}" type="parTrans" cxnId="{E5B66B40-9D77-4DB2-AAEF-9071EB5FE062}">
      <dgm:prSet/>
      <dgm:spPr/>
      <dgm:t>
        <a:bodyPr/>
        <a:lstStyle/>
        <a:p>
          <a:endParaRPr lang="es-ES">
            <a:latin typeface="Arial" pitchFamily="34" charset="0"/>
            <a:cs typeface="Arial" pitchFamily="34" charset="0"/>
          </a:endParaRPr>
        </a:p>
      </dgm:t>
    </dgm:pt>
    <dgm:pt modelId="{39530ABD-FB2A-4FD4-A6E5-91EB82899D1C}" type="sibTrans" cxnId="{E5B66B40-9D77-4DB2-AAEF-9071EB5FE062}">
      <dgm:prSet/>
      <dgm:spPr/>
      <dgm:t>
        <a:bodyPr/>
        <a:lstStyle/>
        <a:p>
          <a:endParaRPr lang="es-ES">
            <a:latin typeface="Arial" pitchFamily="34" charset="0"/>
            <a:cs typeface="Arial" pitchFamily="34" charset="0"/>
          </a:endParaRPr>
        </a:p>
      </dgm:t>
    </dgm:pt>
    <dgm:pt modelId="{91A04A18-B5A7-4C82-982D-5990DA2D0F5C}" type="pres">
      <dgm:prSet presAssocID="{7CDD628B-170E-4AFC-9ECB-D7F0EA8BBDAE}" presName="Name0" presStyleCnt="0">
        <dgm:presLayoutVars>
          <dgm:chPref val="1"/>
          <dgm:dir/>
          <dgm:animOne val="branch"/>
          <dgm:animLvl val="lvl"/>
          <dgm:resizeHandles/>
        </dgm:presLayoutVars>
      </dgm:prSet>
      <dgm:spPr/>
    </dgm:pt>
    <dgm:pt modelId="{BCFAC58F-4B06-474B-9D9B-46803B93B71D}" type="pres">
      <dgm:prSet presAssocID="{3A1D015F-538A-495C-AE94-6BFD9C908297}" presName="vertOne" presStyleCnt="0"/>
      <dgm:spPr/>
    </dgm:pt>
    <dgm:pt modelId="{506C8E40-16B0-4375-847E-2134D19AB320}" type="pres">
      <dgm:prSet presAssocID="{3A1D015F-538A-495C-AE94-6BFD9C908297}" presName="txOne" presStyleLbl="node0" presStyleIdx="0" presStyleCnt="1">
        <dgm:presLayoutVars>
          <dgm:chPref val="3"/>
        </dgm:presLayoutVars>
      </dgm:prSet>
      <dgm:spPr/>
      <dgm:t>
        <a:bodyPr/>
        <a:lstStyle/>
        <a:p>
          <a:endParaRPr lang="es-ES"/>
        </a:p>
      </dgm:t>
    </dgm:pt>
    <dgm:pt modelId="{AF01B1ED-C52A-49D2-B7AC-FF2013B0EF0F}" type="pres">
      <dgm:prSet presAssocID="{3A1D015F-538A-495C-AE94-6BFD9C908297}" presName="horzOne" presStyleCnt="0"/>
      <dgm:spPr/>
    </dgm:pt>
  </dgm:ptLst>
  <dgm:cxnLst>
    <dgm:cxn modelId="{E5B66B40-9D77-4DB2-AAEF-9071EB5FE062}" srcId="{7CDD628B-170E-4AFC-9ECB-D7F0EA8BBDAE}" destId="{3A1D015F-538A-495C-AE94-6BFD9C908297}" srcOrd="0" destOrd="0" parTransId="{842A8F8D-A488-4D6D-A663-87E4D0D8C433}" sibTransId="{39530ABD-FB2A-4FD4-A6E5-91EB82899D1C}"/>
    <dgm:cxn modelId="{329747AC-B23F-4CF1-8892-EA111B9709F5}" type="presOf" srcId="{7CDD628B-170E-4AFC-9ECB-D7F0EA8BBDAE}" destId="{91A04A18-B5A7-4C82-982D-5990DA2D0F5C}" srcOrd="0" destOrd="0" presId="urn:microsoft.com/office/officeart/2005/8/layout/hierarchy4"/>
    <dgm:cxn modelId="{E317FB86-A98D-4B61-92C5-468CAEC01615}" type="presOf" srcId="{3A1D015F-538A-495C-AE94-6BFD9C908297}" destId="{506C8E40-16B0-4375-847E-2134D19AB320}" srcOrd="0" destOrd="0" presId="urn:microsoft.com/office/officeart/2005/8/layout/hierarchy4"/>
    <dgm:cxn modelId="{414CD9DD-60D4-4A05-A665-044168C20409}" type="presParOf" srcId="{91A04A18-B5A7-4C82-982D-5990DA2D0F5C}" destId="{BCFAC58F-4B06-474B-9D9B-46803B93B71D}" srcOrd="0" destOrd="0" presId="urn:microsoft.com/office/officeart/2005/8/layout/hierarchy4"/>
    <dgm:cxn modelId="{220989CF-BF09-487A-B1C3-1A87F9F9FDDE}" type="presParOf" srcId="{BCFAC58F-4B06-474B-9D9B-46803B93B71D}" destId="{506C8E40-16B0-4375-847E-2134D19AB320}" srcOrd="0" destOrd="0" presId="urn:microsoft.com/office/officeart/2005/8/layout/hierarchy4"/>
    <dgm:cxn modelId="{9F05E8A3-E0ED-49F5-9C51-E92B75093EB7}" type="presParOf" srcId="{BCFAC58F-4B06-474B-9D9B-46803B93B71D}" destId="{AF01B1ED-C52A-49D2-B7AC-FF2013B0EF0F}"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D628B-170E-4AFC-9ECB-D7F0EA8BBDAE}" type="doc">
      <dgm:prSet loTypeId="urn:microsoft.com/office/officeart/2005/8/layout/hierarchy4" loCatId="list" qsTypeId="urn:microsoft.com/office/officeart/2005/8/quickstyle/simple1" qsCatId="simple" csTypeId="urn:microsoft.com/office/officeart/2005/8/colors/accent6_2" csCatId="accent6" phldr="1"/>
      <dgm:spPr/>
    </dgm:pt>
    <dgm:pt modelId="{91A04A18-B5A7-4C82-982D-5990DA2D0F5C}" type="pres">
      <dgm:prSet presAssocID="{7CDD628B-170E-4AFC-9ECB-D7F0EA8BBDAE}" presName="Name0" presStyleCnt="0">
        <dgm:presLayoutVars>
          <dgm:chPref val="1"/>
          <dgm:dir/>
          <dgm:animOne val="branch"/>
          <dgm:animLvl val="lvl"/>
          <dgm:resizeHandles/>
        </dgm:presLayoutVars>
      </dgm:prSet>
      <dgm:spPr/>
    </dgm:pt>
  </dgm:ptLst>
  <dgm:cxnLst>
    <dgm:cxn modelId="{79CE59FA-32C5-409F-85AE-CD15450A39D2}" type="presOf" srcId="{7CDD628B-170E-4AFC-9ECB-D7F0EA8BBDAE}" destId="{91A04A18-B5A7-4C82-982D-5990DA2D0F5C}"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D628B-170E-4AFC-9ECB-D7F0EA8BBDAE}" type="doc">
      <dgm:prSet loTypeId="urn:microsoft.com/office/officeart/2005/8/layout/hierarchy4" loCatId="list" qsTypeId="urn:microsoft.com/office/officeart/2005/8/quickstyle/simple1" qsCatId="simple" csTypeId="urn:microsoft.com/office/officeart/2005/8/colors/accent1_2" csCatId="accent1" phldr="1"/>
      <dgm:spPr/>
    </dgm:pt>
    <dgm:pt modelId="{91A04A18-B5A7-4C82-982D-5990DA2D0F5C}" type="pres">
      <dgm:prSet presAssocID="{7CDD628B-170E-4AFC-9ECB-D7F0EA8BBDAE}" presName="Name0" presStyleCnt="0">
        <dgm:presLayoutVars>
          <dgm:chPref val="1"/>
          <dgm:dir/>
          <dgm:animOne val="branch"/>
          <dgm:animLvl val="lvl"/>
          <dgm:resizeHandles/>
        </dgm:presLayoutVars>
      </dgm:prSet>
      <dgm:spPr/>
    </dgm:pt>
  </dgm:ptLst>
  <dgm:cxnLst>
    <dgm:cxn modelId="{7B4BD8E9-9AD6-482A-975A-65389A99CD16}" type="presOf" srcId="{7CDD628B-170E-4AFC-9ECB-D7F0EA8BBDAE}" destId="{91A04A18-B5A7-4C82-982D-5990DA2D0F5C}"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D628B-170E-4AFC-9ECB-D7F0EA8BBDAE}" type="doc">
      <dgm:prSet loTypeId="urn:microsoft.com/office/officeart/2005/8/layout/hierarchy4" loCatId="list" qsTypeId="urn:microsoft.com/office/officeart/2005/8/quickstyle/simple1" qsCatId="simple" csTypeId="urn:microsoft.com/office/officeart/2005/8/colors/accent1_2" csCatId="accent1" phldr="1"/>
      <dgm:spPr/>
    </dgm:pt>
    <dgm:pt modelId="{3A1D015F-538A-495C-AE94-6BFD9C908297}">
      <dgm:prSet/>
      <dgm:spPr>
        <a:solidFill>
          <a:srgbClr val="7AB800"/>
        </a:solidFill>
      </dgm:spPr>
      <dgm:t>
        <a:bodyPr/>
        <a:lstStyle/>
        <a:p>
          <a:r>
            <a:rPr lang="es-ES" dirty="0" smtClean="0">
              <a:latin typeface="Arial" pitchFamily="34" charset="0"/>
              <a:cs typeface="Arial" pitchFamily="34" charset="0"/>
            </a:rPr>
            <a:t>Sueña, tu vida ideal desde hoy….. tienes X+15 años</a:t>
          </a:r>
          <a:endParaRPr lang="es-ES" dirty="0">
            <a:latin typeface="Arial" pitchFamily="34" charset="0"/>
            <a:cs typeface="Arial" pitchFamily="34" charset="0"/>
          </a:endParaRPr>
        </a:p>
      </dgm:t>
    </dgm:pt>
    <dgm:pt modelId="{842A8F8D-A488-4D6D-A663-87E4D0D8C433}" type="parTrans" cxnId="{E5B66B40-9D77-4DB2-AAEF-9071EB5FE062}">
      <dgm:prSet/>
      <dgm:spPr/>
      <dgm:t>
        <a:bodyPr/>
        <a:lstStyle/>
        <a:p>
          <a:endParaRPr lang="es-ES">
            <a:latin typeface="Arial" pitchFamily="34" charset="0"/>
            <a:cs typeface="Arial" pitchFamily="34" charset="0"/>
          </a:endParaRPr>
        </a:p>
      </dgm:t>
    </dgm:pt>
    <dgm:pt modelId="{39530ABD-FB2A-4FD4-A6E5-91EB82899D1C}" type="sibTrans" cxnId="{E5B66B40-9D77-4DB2-AAEF-9071EB5FE062}">
      <dgm:prSet/>
      <dgm:spPr/>
      <dgm:t>
        <a:bodyPr/>
        <a:lstStyle/>
        <a:p>
          <a:endParaRPr lang="es-ES">
            <a:latin typeface="Arial" pitchFamily="34" charset="0"/>
            <a:cs typeface="Arial" pitchFamily="34" charset="0"/>
          </a:endParaRPr>
        </a:p>
      </dgm:t>
    </dgm:pt>
    <dgm:pt modelId="{91A04A18-B5A7-4C82-982D-5990DA2D0F5C}" type="pres">
      <dgm:prSet presAssocID="{7CDD628B-170E-4AFC-9ECB-D7F0EA8BBDAE}" presName="Name0" presStyleCnt="0">
        <dgm:presLayoutVars>
          <dgm:chPref val="1"/>
          <dgm:dir/>
          <dgm:animOne val="branch"/>
          <dgm:animLvl val="lvl"/>
          <dgm:resizeHandles/>
        </dgm:presLayoutVars>
      </dgm:prSet>
      <dgm:spPr/>
    </dgm:pt>
    <dgm:pt modelId="{BCFAC58F-4B06-474B-9D9B-46803B93B71D}" type="pres">
      <dgm:prSet presAssocID="{3A1D015F-538A-495C-AE94-6BFD9C908297}" presName="vertOne" presStyleCnt="0"/>
      <dgm:spPr/>
    </dgm:pt>
    <dgm:pt modelId="{506C8E40-16B0-4375-847E-2134D19AB320}" type="pres">
      <dgm:prSet presAssocID="{3A1D015F-538A-495C-AE94-6BFD9C908297}" presName="txOne" presStyleLbl="node0" presStyleIdx="0" presStyleCnt="1">
        <dgm:presLayoutVars>
          <dgm:chPref val="3"/>
        </dgm:presLayoutVars>
      </dgm:prSet>
      <dgm:spPr/>
      <dgm:t>
        <a:bodyPr/>
        <a:lstStyle/>
        <a:p>
          <a:endParaRPr lang="es-ES"/>
        </a:p>
      </dgm:t>
    </dgm:pt>
    <dgm:pt modelId="{AF01B1ED-C52A-49D2-B7AC-FF2013B0EF0F}" type="pres">
      <dgm:prSet presAssocID="{3A1D015F-538A-495C-AE94-6BFD9C908297}" presName="horzOne" presStyleCnt="0"/>
      <dgm:spPr/>
    </dgm:pt>
  </dgm:ptLst>
  <dgm:cxnLst>
    <dgm:cxn modelId="{E5B66B40-9D77-4DB2-AAEF-9071EB5FE062}" srcId="{7CDD628B-170E-4AFC-9ECB-D7F0EA8BBDAE}" destId="{3A1D015F-538A-495C-AE94-6BFD9C908297}" srcOrd="0" destOrd="0" parTransId="{842A8F8D-A488-4D6D-A663-87E4D0D8C433}" sibTransId="{39530ABD-FB2A-4FD4-A6E5-91EB82899D1C}"/>
    <dgm:cxn modelId="{B047DF10-216B-4B8F-B518-A3518DE089DB}" type="presOf" srcId="{3A1D015F-538A-495C-AE94-6BFD9C908297}" destId="{506C8E40-16B0-4375-847E-2134D19AB320}" srcOrd="0" destOrd="0" presId="urn:microsoft.com/office/officeart/2005/8/layout/hierarchy4"/>
    <dgm:cxn modelId="{0B8A6FA7-4702-4256-925A-81CCBF5278A3}" type="presOf" srcId="{7CDD628B-170E-4AFC-9ECB-D7F0EA8BBDAE}" destId="{91A04A18-B5A7-4C82-982D-5990DA2D0F5C}" srcOrd="0" destOrd="0" presId="urn:microsoft.com/office/officeart/2005/8/layout/hierarchy4"/>
    <dgm:cxn modelId="{069E6278-E507-41FE-93D1-47861CBF5007}" type="presParOf" srcId="{91A04A18-B5A7-4C82-982D-5990DA2D0F5C}" destId="{BCFAC58F-4B06-474B-9D9B-46803B93B71D}" srcOrd="0" destOrd="0" presId="urn:microsoft.com/office/officeart/2005/8/layout/hierarchy4"/>
    <dgm:cxn modelId="{DBD8C9D5-7BB1-427B-B4B2-47ADE609F3B8}" type="presParOf" srcId="{BCFAC58F-4B06-474B-9D9B-46803B93B71D}" destId="{506C8E40-16B0-4375-847E-2134D19AB320}" srcOrd="0" destOrd="0" presId="urn:microsoft.com/office/officeart/2005/8/layout/hierarchy4"/>
    <dgm:cxn modelId="{E838F045-F40F-45EC-90E7-A1F98C67A935}" type="presParOf" srcId="{BCFAC58F-4B06-474B-9D9B-46803B93B71D}" destId="{AF01B1ED-C52A-49D2-B7AC-FF2013B0EF0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DD628B-170E-4AFC-9ECB-D7F0EA8BBDAE}" type="doc">
      <dgm:prSet loTypeId="urn:microsoft.com/office/officeart/2005/8/layout/hierarchy4" loCatId="list" qsTypeId="urn:microsoft.com/office/officeart/2005/8/quickstyle/simple1" qsCatId="simple" csTypeId="urn:microsoft.com/office/officeart/2005/8/colors/accent1_2" csCatId="accent1" phldr="1"/>
      <dgm:spPr/>
    </dgm:pt>
    <dgm:pt modelId="{91A04A18-B5A7-4C82-982D-5990DA2D0F5C}" type="pres">
      <dgm:prSet presAssocID="{7CDD628B-170E-4AFC-9ECB-D7F0EA8BBDAE}" presName="Name0" presStyleCnt="0">
        <dgm:presLayoutVars>
          <dgm:chPref val="1"/>
          <dgm:dir/>
          <dgm:animOne val="branch"/>
          <dgm:animLvl val="lvl"/>
          <dgm:resizeHandles/>
        </dgm:presLayoutVars>
      </dgm:prSet>
      <dgm:spPr/>
    </dgm:pt>
  </dgm:ptLst>
  <dgm:cxnLst>
    <dgm:cxn modelId="{8764953B-982A-4519-A628-DE20721B7F0B}" type="presOf" srcId="{7CDD628B-170E-4AFC-9ECB-D7F0EA8BBDAE}" destId="{91A04A18-B5A7-4C82-982D-5990DA2D0F5C}"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E13A7-C312-4C6C-8CB3-E2941EEA0529}">
      <dsp:nvSpPr>
        <dsp:cNvPr id="0" name=""/>
        <dsp:cNvSpPr/>
      </dsp:nvSpPr>
      <dsp:spPr>
        <a:xfrm>
          <a:off x="1293226" y="8617"/>
          <a:ext cx="3151116" cy="3151116"/>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s-CL" sz="6500" kern="1200" smtClean="0"/>
            <a:t>SI</a:t>
          </a:r>
          <a:endParaRPr lang="es-CL" sz="6500" kern="1200" dirty="0"/>
        </a:p>
      </dsp:txBody>
      <dsp:txXfrm>
        <a:off x="1733247" y="380202"/>
        <a:ext cx="1816859" cy="2407947"/>
      </dsp:txXfrm>
    </dsp:sp>
    <dsp:sp modelId="{0326D6C0-AE48-4C82-AC82-1608E6F0DBC7}">
      <dsp:nvSpPr>
        <dsp:cNvPr id="0" name=""/>
        <dsp:cNvSpPr/>
      </dsp:nvSpPr>
      <dsp:spPr>
        <a:xfrm>
          <a:off x="4010404" y="0"/>
          <a:ext cx="3119605" cy="3151116"/>
        </a:xfrm>
        <a:prstGeom prst="ellipse">
          <a:avLst/>
        </a:prstGeom>
        <a:gradFill rotWithShape="0">
          <a:gsLst>
            <a:gs pos="0">
              <a:schemeClr val="accent5">
                <a:alpha val="50000"/>
                <a:hueOff val="-9933876"/>
                <a:satOff val="39811"/>
                <a:lumOff val="8628"/>
                <a:alphaOff val="0"/>
                <a:tint val="100000"/>
                <a:shade val="100000"/>
                <a:satMod val="130000"/>
              </a:schemeClr>
            </a:gs>
            <a:gs pos="100000">
              <a:schemeClr val="accent5">
                <a:alpha val="50000"/>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s-CL" sz="6500" kern="1200" dirty="0" smtClean="0"/>
            <a:t>NO</a:t>
          </a:r>
          <a:endParaRPr lang="es-CL" sz="6500" kern="1200" dirty="0"/>
        </a:p>
      </dsp:txBody>
      <dsp:txXfrm>
        <a:off x="4895697" y="371584"/>
        <a:ext cx="1798691" cy="2407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8E40-16B0-4375-847E-2134D19AB320}">
      <dsp:nvSpPr>
        <dsp:cNvPr id="0" name=""/>
        <dsp:cNvSpPr/>
      </dsp:nvSpPr>
      <dsp:spPr>
        <a:xfrm>
          <a:off x="0" y="0"/>
          <a:ext cx="8075240" cy="4137323"/>
        </a:xfrm>
        <a:prstGeom prst="roundRect">
          <a:avLst>
            <a:gd name="adj" fmla="val 10000"/>
          </a:avLst>
        </a:prstGeom>
        <a:solidFill>
          <a:srgbClr val="7AB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latin typeface="Arial" pitchFamily="34" charset="0"/>
              <a:cs typeface="Arial" pitchFamily="34" charset="0"/>
            </a:rPr>
            <a:t>Sueña, tu vida ideal desde hoy….. tienes X+15 años</a:t>
          </a:r>
          <a:endParaRPr lang="es-ES" sz="6500" kern="1200" dirty="0">
            <a:latin typeface="Arial" pitchFamily="34" charset="0"/>
            <a:cs typeface="Arial" pitchFamily="34" charset="0"/>
          </a:endParaRPr>
        </a:p>
      </dsp:txBody>
      <dsp:txXfrm>
        <a:off x="121178" y="121178"/>
        <a:ext cx="7832884" cy="3894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8E40-16B0-4375-847E-2134D19AB320}">
      <dsp:nvSpPr>
        <dsp:cNvPr id="0" name=""/>
        <dsp:cNvSpPr/>
      </dsp:nvSpPr>
      <dsp:spPr>
        <a:xfrm>
          <a:off x="0" y="0"/>
          <a:ext cx="8075240" cy="4137323"/>
        </a:xfrm>
        <a:prstGeom prst="roundRect">
          <a:avLst>
            <a:gd name="adj" fmla="val 10000"/>
          </a:avLst>
        </a:prstGeom>
        <a:solidFill>
          <a:srgbClr val="7AB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dirty="0" smtClean="0">
              <a:latin typeface="Arial" pitchFamily="34" charset="0"/>
              <a:cs typeface="Arial" pitchFamily="34" charset="0"/>
            </a:rPr>
            <a:t>Sueña, tu vida ideal desde hoy….. tienes X+15 años</a:t>
          </a:r>
          <a:endParaRPr lang="es-ES" sz="6500" kern="1200" dirty="0">
            <a:latin typeface="Arial" pitchFamily="34" charset="0"/>
            <a:cs typeface="Arial" pitchFamily="34" charset="0"/>
          </a:endParaRPr>
        </a:p>
      </dsp:txBody>
      <dsp:txXfrm>
        <a:off x="121178" y="121178"/>
        <a:ext cx="7832884" cy="3894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s-CL"/>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3CC49FDF-42DE-42A2-8075-C263E7A779AE}" type="datetimeFigureOut">
              <a:rPr lang="es-CL" altLang="es-CL"/>
              <a:pPr>
                <a:defRPr/>
              </a:pPr>
              <a:t>31-05-2017</a:t>
            </a:fld>
            <a:endParaRPr lang="es-CL" altLang="es-CL"/>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s-CL"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CL"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s-CL"/>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itchFamily="34" charset="0"/>
              </a:defRPr>
            </a:lvl1pPr>
          </a:lstStyle>
          <a:p>
            <a:pPr>
              <a:defRPr/>
            </a:pPr>
            <a:fld id="{F373A1C8-53D2-46D8-AA04-F59606A54731}" type="slidenum">
              <a:rPr lang="es-CL" altLang="es-CL"/>
              <a:pPr>
                <a:defRPr/>
              </a:pPr>
              <a:t>‹Nº›</a:t>
            </a:fld>
            <a:endParaRPr lang="es-CL" altLang="es-CL"/>
          </a:p>
        </p:txBody>
      </p:sp>
    </p:spTree>
    <p:extLst>
      <p:ext uri="{BB962C8B-B14F-4D97-AF65-F5344CB8AC3E}">
        <p14:creationId xmlns:p14="http://schemas.microsoft.com/office/powerpoint/2010/main" val="326959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CL" altLang="es-CL" smtClean="0"/>
          </a:p>
        </p:txBody>
      </p:sp>
      <p:sp>
        <p:nvSpPr>
          <p:cNvPr id="8196" name="Slide Number Placeholder 3"/>
          <p:cNvSpPr>
            <a:spLocks noGrp="1"/>
          </p:cNvSpPr>
          <p:nvPr>
            <p:ph type="sldNum" sz="quarter" idx="5"/>
          </p:nvPr>
        </p:nvSpPr>
        <p:spPr bwMode="auto">
          <a:noFill/>
          <a:ln>
            <a:miter lim="800000"/>
            <a:headEnd/>
            <a:tailEnd/>
          </a:ln>
        </p:spPr>
        <p:txBody>
          <a:bodyPr/>
          <a:lstStyle/>
          <a:p>
            <a:fld id="{76CE9382-6485-43CA-9D9C-172F397EE288}" type="slidenum">
              <a:rPr lang="es-CL" altLang="es-CL" smtClean="0">
                <a:cs typeface="Arial" charset="0"/>
              </a:rPr>
              <a:pPr/>
              <a:t>1</a:t>
            </a:fld>
            <a:endParaRPr lang="es-CL" altLang="es-CL"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6E42D14F-1EAD-41F2-B224-CE99337873D8}" type="slidenum">
              <a:rPr lang="es-ES" altLang="es-CL"/>
              <a:pPr/>
              <a:t>33</a:t>
            </a:fld>
            <a:endParaRPr lang="es-ES" altLang="es-CL"/>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s-CL" altLang="es-CL" smtClean="0"/>
              <a:t>Profesion</a:t>
            </a:r>
          </a:p>
          <a:p>
            <a:pPr eaLnBrk="1" hangingPunct="1"/>
            <a:r>
              <a:rPr lang="es-CL" altLang="es-CL" smtClean="0"/>
              <a:t> </a:t>
            </a:r>
            <a:endParaRPr lang="es-ES" alt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ADDB906E-0DBD-46C3-8676-5CAF69E21DC7}" type="datetimeFigureOut">
              <a:rPr lang="en-US" altLang="es-CL"/>
              <a:pPr>
                <a:defRPr/>
              </a:pPr>
              <a:t>5/31/2017</a:t>
            </a:fld>
            <a:endParaRPr lang="en-US" altLang="es-CL">
              <a:solidFill>
                <a:srgbClr val="A4A19C"/>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FA6FECA0-0EF0-4726-9499-3DDBCA39C240}" type="slidenum">
              <a:rPr lang="en-US" altLang="es-CL"/>
              <a:pPr>
                <a:defRPr/>
              </a:pPr>
              <a:t>‹Nº›</a:t>
            </a:fld>
            <a:endParaRPr lang="en-US" altLang="es-CL">
              <a:solidFill>
                <a:srgbClr val="AAA39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2B0AF589-D623-4133-9431-A9CDA0F416EC}" type="datetimeFigureOut">
              <a:rPr lang="en-US" altLang="es-CL"/>
              <a:pPr>
                <a:defRPr/>
              </a:pPr>
              <a:t>5/31/2017</a:t>
            </a:fld>
            <a:endParaRPr lang="en-US" altLang="es-CL">
              <a:solidFill>
                <a:srgbClr val="A4A19C"/>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EC3DB1B6-940C-46ED-AB01-997D275F8B39}" type="slidenum">
              <a:rPr lang="en-US" altLang="es-CL"/>
              <a:pPr>
                <a:defRPr/>
              </a:pPr>
              <a:t>‹Nº›</a:t>
            </a:fld>
            <a:endParaRPr lang="en-US" altLang="es-CL">
              <a:solidFill>
                <a:srgbClr val="AAA39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B4DCC789-FFE1-42D7-97D9-D5F3E5287C69}" type="datetimeFigureOut">
              <a:rPr lang="en-US" altLang="es-CL"/>
              <a:pPr>
                <a:defRPr/>
              </a:pPr>
              <a:t>5/31/2017</a:t>
            </a:fld>
            <a:endParaRPr lang="en-US" altLang="es-CL">
              <a:solidFill>
                <a:srgbClr val="A4A19C"/>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9BEF9458-BEC7-416E-A27E-204D4A137AC0}" type="slidenum">
              <a:rPr lang="en-US" altLang="es-CL"/>
              <a:pPr>
                <a:defRPr/>
              </a:pPr>
              <a:t>‹Nº›</a:t>
            </a:fld>
            <a:endParaRPr lang="en-US" altLang="es-CL">
              <a:solidFill>
                <a:srgbClr val="AAA39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B7655117-C057-446C-9411-CAAE1471EEB4}" type="datetimeFigureOut">
              <a:rPr lang="en-US" altLang="es-CL"/>
              <a:pPr>
                <a:defRPr/>
              </a:pPr>
              <a:t>5/31/2017</a:t>
            </a:fld>
            <a:endParaRPr lang="en-US" altLang="es-CL">
              <a:solidFill>
                <a:srgbClr val="A4A19C"/>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09357071-B324-4797-A5CC-11855555D5CC}" type="slidenum">
              <a:rPr lang="en-US" altLang="es-CL"/>
              <a:pPr>
                <a:defRPr/>
              </a:pPr>
              <a:t>‹Nº›</a:t>
            </a:fld>
            <a:endParaRPr lang="en-US" altLang="es-CL">
              <a:solidFill>
                <a:srgbClr val="AAA39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F5961068-F3F3-4ECB-805C-488F3F115468}" type="datetimeFigureOut">
              <a:rPr lang="en-US" altLang="es-CL"/>
              <a:pPr>
                <a:defRPr/>
              </a:pPr>
              <a:t>5/31/2017</a:t>
            </a:fld>
            <a:endParaRPr lang="en-US" altLang="es-CL">
              <a:solidFill>
                <a:srgbClr val="A4A19C"/>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EEE28DF1-B873-4248-BA04-EADDA571BA81}" type="slidenum">
              <a:rPr lang="en-US" altLang="es-CL"/>
              <a:pPr>
                <a:defRPr/>
              </a:pPr>
              <a:t>‹Nº›</a:t>
            </a:fld>
            <a:endParaRPr lang="en-US" altLang="es-CL">
              <a:solidFill>
                <a:srgbClr val="AAA39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68691CE9-47E2-4834-91EE-0B58414C8411}" type="datetimeFigureOut">
              <a:rPr lang="en-US" altLang="es-CL"/>
              <a:pPr>
                <a:defRPr/>
              </a:pPr>
              <a:t>5/31/2017</a:t>
            </a:fld>
            <a:endParaRPr lang="en-US" altLang="es-CL">
              <a:solidFill>
                <a:srgbClr val="A4A19C"/>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9C5FE957-D543-477E-BDAF-4BAFCC253231}" type="slidenum">
              <a:rPr lang="en-US" altLang="es-CL"/>
              <a:pPr>
                <a:defRPr/>
              </a:pPr>
              <a:t>‹Nº›</a:t>
            </a:fld>
            <a:endParaRPr lang="en-US" altLang="es-CL">
              <a:solidFill>
                <a:srgbClr val="AAA39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28D3F32A-33CD-4457-9972-A3C84888D39F}" type="datetimeFigureOut">
              <a:rPr lang="en-US" altLang="es-CL"/>
              <a:pPr>
                <a:defRPr/>
              </a:pPr>
              <a:t>5/31/2017</a:t>
            </a:fld>
            <a:endParaRPr lang="en-US" altLang="es-CL">
              <a:solidFill>
                <a:srgbClr val="A4A19C"/>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n-US"/>
          </a:p>
        </p:txBody>
      </p:sp>
      <p:sp>
        <p:nvSpPr>
          <p:cNvPr id="9" name="Marcador de número de diapositiva 5"/>
          <p:cNvSpPr>
            <a:spLocks noGrp="1"/>
          </p:cNvSpPr>
          <p:nvPr>
            <p:ph type="sldNum" sz="quarter" idx="12"/>
          </p:nvPr>
        </p:nvSpPr>
        <p:spPr/>
        <p:txBody>
          <a:bodyPr/>
          <a:lstStyle>
            <a:lvl1pPr>
              <a:defRPr/>
            </a:lvl1pPr>
          </a:lstStyle>
          <a:p>
            <a:pPr>
              <a:defRPr/>
            </a:pPr>
            <a:fld id="{E9B93F21-9BE6-4D2E-9FF2-52EBC1A1BB67}" type="slidenum">
              <a:rPr lang="en-US" altLang="es-CL"/>
              <a:pPr>
                <a:defRPr/>
              </a:pPr>
              <a:t>‹Nº›</a:t>
            </a:fld>
            <a:endParaRPr lang="en-US" altLang="es-CL">
              <a:solidFill>
                <a:srgbClr val="AAA39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02333ECA-87C5-4400-9700-E8F7709F86F4}" type="datetimeFigureOut">
              <a:rPr lang="en-US" altLang="es-CL"/>
              <a:pPr>
                <a:defRPr/>
              </a:pPr>
              <a:t>5/31/2017</a:t>
            </a:fld>
            <a:endParaRPr lang="en-US" altLang="es-CL">
              <a:solidFill>
                <a:srgbClr val="A4A19C"/>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n-US"/>
          </a:p>
        </p:txBody>
      </p:sp>
      <p:sp>
        <p:nvSpPr>
          <p:cNvPr id="5" name="Marcador de número de diapositiva 5"/>
          <p:cNvSpPr>
            <a:spLocks noGrp="1"/>
          </p:cNvSpPr>
          <p:nvPr>
            <p:ph type="sldNum" sz="quarter" idx="12"/>
          </p:nvPr>
        </p:nvSpPr>
        <p:spPr/>
        <p:txBody>
          <a:bodyPr/>
          <a:lstStyle>
            <a:lvl1pPr>
              <a:defRPr/>
            </a:lvl1pPr>
          </a:lstStyle>
          <a:p>
            <a:pPr>
              <a:defRPr/>
            </a:pPr>
            <a:fld id="{237F5B34-4B04-4CE0-B298-506A34CBBD06}" type="slidenum">
              <a:rPr lang="en-US" altLang="es-CL"/>
              <a:pPr>
                <a:defRPr/>
              </a:pPr>
              <a:t>‹Nº›</a:t>
            </a:fld>
            <a:endParaRPr lang="en-US" altLang="es-CL">
              <a:solidFill>
                <a:srgbClr val="AAA39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18C5B906-2979-4A38-B472-C62F9D289DBD}" type="datetimeFigureOut">
              <a:rPr lang="en-US" altLang="es-CL"/>
              <a:pPr>
                <a:defRPr/>
              </a:pPr>
              <a:t>5/31/2017</a:t>
            </a:fld>
            <a:endParaRPr lang="en-US" altLang="es-CL">
              <a:solidFill>
                <a:srgbClr val="A4A19C"/>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n-US"/>
          </a:p>
        </p:txBody>
      </p:sp>
      <p:sp>
        <p:nvSpPr>
          <p:cNvPr id="4" name="Marcador de número de diapositiva 5"/>
          <p:cNvSpPr>
            <a:spLocks noGrp="1"/>
          </p:cNvSpPr>
          <p:nvPr>
            <p:ph type="sldNum" sz="quarter" idx="12"/>
          </p:nvPr>
        </p:nvSpPr>
        <p:spPr/>
        <p:txBody>
          <a:bodyPr/>
          <a:lstStyle>
            <a:lvl1pPr>
              <a:defRPr/>
            </a:lvl1pPr>
          </a:lstStyle>
          <a:p>
            <a:pPr>
              <a:defRPr/>
            </a:pPr>
            <a:fld id="{2C5A4965-46C2-4495-B763-F3724E7E9D8E}" type="slidenum">
              <a:rPr lang="en-US" altLang="es-CL"/>
              <a:pPr>
                <a:defRPr/>
              </a:pPr>
              <a:t>‹Nº›</a:t>
            </a:fld>
            <a:endParaRPr lang="en-US" altLang="es-CL">
              <a:solidFill>
                <a:srgbClr val="AAA39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A9CD054-F6B4-4519-B72F-1149EF4C8E64}" type="datetimeFigureOut">
              <a:rPr lang="en-US" altLang="es-CL"/>
              <a:pPr>
                <a:defRPr/>
              </a:pPr>
              <a:t>5/31/2017</a:t>
            </a:fld>
            <a:endParaRPr lang="en-US" altLang="es-CL">
              <a:solidFill>
                <a:srgbClr val="A4A19C"/>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17CB5946-0C23-4995-BB19-BE66E784E8A7}" type="slidenum">
              <a:rPr lang="en-US" altLang="es-CL"/>
              <a:pPr>
                <a:defRPr/>
              </a:pPr>
              <a:t>‹Nº›</a:t>
            </a:fld>
            <a:endParaRPr lang="en-US" altLang="es-CL">
              <a:solidFill>
                <a:srgbClr val="AAA39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FAB4A1B-3BB1-4943-AF45-DC1167ADA52B}" type="datetimeFigureOut">
              <a:rPr lang="en-US" altLang="es-CL"/>
              <a:pPr>
                <a:defRPr/>
              </a:pPr>
              <a:t>5/31/2017</a:t>
            </a:fld>
            <a:endParaRPr lang="en-US" altLang="es-CL">
              <a:solidFill>
                <a:srgbClr val="A4A19C"/>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3B4BAB75-812D-46D5-9AD2-523014CE5825}" type="slidenum">
              <a:rPr lang="en-US" altLang="es-CL"/>
              <a:pPr>
                <a:defRPr/>
              </a:pPr>
              <a:t>‹Nº›</a:t>
            </a:fld>
            <a:endParaRPr lang="en-US" altLang="es-CL">
              <a:solidFill>
                <a:srgbClr val="AAA39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ltLang="es-CL" smtClean="0"/>
              <a:t>Clic para editar título</a:t>
            </a:r>
            <a:endParaRPr lang="es-ES" altLang="es-CL" smtClean="0"/>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ltLang="es-CL" smtClean="0"/>
              <a:t>Haga clic para modificar el estilo de texto del patrón</a:t>
            </a:r>
          </a:p>
          <a:p>
            <a:pPr lvl="1"/>
            <a:r>
              <a:rPr lang="es-ES_tradnl" altLang="es-CL" smtClean="0"/>
              <a:t>Segundo nivel</a:t>
            </a:r>
          </a:p>
          <a:p>
            <a:pPr lvl="2"/>
            <a:r>
              <a:rPr lang="es-ES_tradnl" altLang="es-CL" smtClean="0"/>
              <a:t>Tercer nivel</a:t>
            </a:r>
          </a:p>
          <a:p>
            <a:pPr lvl="3"/>
            <a:r>
              <a:rPr lang="es-ES_tradnl" altLang="es-CL" smtClean="0"/>
              <a:t>Cuarto nivel</a:t>
            </a:r>
          </a:p>
          <a:p>
            <a:pPr lvl="4"/>
            <a:r>
              <a:rPr lang="es-ES_tradnl" altLang="es-CL" smtClean="0"/>
              <a:t>Quinto nivel</a:t>
            </a:r>
            <a:endParaRPr lang="es-ES" altLang="es-CL"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C4CD4DF-7195-41AE-B25C-1791C2131F6E}" type="datetimeFigureOut">
              <a:rPr lang="en-US" altLang="es-CL"/>
              <a:pPr>
                <a:defRPr/>
              </a:pPr>
              <a:t>5/31/2017</a:t>
            </a:fld>
            <a:endParaRPr lang="en-US" altLang="es-CL">
              <a:solidFill>
                <a:srgbClr val="A4A19C"/>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ill Sans MT" charset="0"/>
                <a:ea typeface="ＭＳ Ｐゴシック" charset="0"/>
                <a:cs typeface="+mn-cs"/>
              </a:defRPr>
            </a:lvl1pPr>
          </a:lstStyle>
          <a:p>
            <a:pPr>
              <a:defRPr/>
            </a:pPr>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D71E56F-C497-4272-80AF-ABF9E2C588DD}" type="slidenum">
              <a:rPr lang="en-US" altLang="es-CL"/>
              <a:pPr>
                <a:defRPr/>
              </a:pPr>
              <a:t>‹Nº›</a:t>
            </a:fld>
            <a:endParaRPr lang="en-US" altLang="es-CL">
              <a:solidFill>
                <a:srgbClr val="AAA393"/>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rupoeducar.c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file:///C:\Users\Angelica\Downloads\Cena%20%2315%20Batimentos%20Cardiacos.mp3" TargetMode="External"/><Relationship Id="rId1" Type="http://schemas.openxmlformats.org/officeDocument/2006/relationships/audio" Target="file:///C:\Users\Angelica\Downloads\U2%20-%20Beautiful%20Day.mp3" TargetMode="Externa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image" Target="../media/image1.jpeg"/><Relationship Id="rId9" Type="http://schemas.microsoft.com/office/2007/relationships/diagramDrawing" Target="../diagrams/drawing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audio" Target="file:///C:\Users\Angelica\Downloads\U2%20-%20Beautiful%20Day.mp3" TargetMode="Externa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484784"/>
            <a:ext cx="8640763" cy="2016125"/>
          </a:xfrm>
        </p:spPr>
        <p:txBody>
          <a:bodyPr/>
          <a:lstStyle/>
          <a:p>
            <a:pPr eaLnBrk="1" hangingPunct="1"/>
            <a:r>
              <a:rPr lang="es-ES" altLang="es-CL" sz="3600" b="1" dirty="0" smtClean="0">
                <a:solidFill>
                  <a:srgbClr val="7AB800"/>
                </a:solidFill>
                <a:latin typeface="Arial" charset="0"/>
                <a:cs typeface="Arial" charset="0"/>
              </a:rPr>
              <a:t>“ CONSIDERACIONES FRENTE A LA EXPLORACIÓN VOCACIONAL ”</a:t>
            </a:r>
          </a:p>
        </p:txBody>
      </p:sp>
      <p:sp>
        <p:nvSpPr>
          <p:cNvPr id="19459" name="Rectangle 6"/>
          <p:cNvSpPr>
            <a:spLocks noGrp="1" noChangeArrowheads="1"/>
          </p:cNvSpPr>
          <p:nvPr>
            <p:ph type="subTitle" idx="1"/>
          </p:nvPr>
        </p:nvSpPr>
        <p:spPr>
          <a:xfrm>
            <a:off x="5235575" y="5641975"/>
            <a:ext cx="3887788" cy="652463"/>
          </a:xfrm>
        </p:spPr>
        <p:txBody>
          <a:bodyPr rtlCol="0">
            <a:normAutofit/>
          </a:bodyPr>
          <a:lstStyle/>
          <a:p>
            <a:pPr marL="26988" eaLnBrk="1" fontAlgn="auto" hangingPunct="1">
              <a:spcAft>
                <a:spcPts val="0"/>
              </a:spcAft>
              <a:buFont typeface="Arial" panose="020B0604020202020204" pitchFamily="34" charset="0"/>
              <a:buNone/>
              <a:defRPr/>
            </a:pPr>
            <a:r>
              <a:rPr lang="es-CL" altLang="es-CL" sz="1800" b="1" dirty="0" err="1" smtClean="0">
                <a:solidFill>
                  <a:srgbClr val="191D1F"/>
                </a:solidFill>
                <a:latin typeface="Arial" pitchFamily="34" charset="0"/>
                <a:ea typeface="+mn-ea"/>
                <a:cs typeface="Arial" pitchFamily="34" charset="0"/>
              </a:rPr>
              <a:t>Ps.</a:t>
            </a:r>
            <a:r>
              <a:rPr lang="es-CL" altLang="es-CL" sz="1800" b="1" dirty="0" smtClean="0">
                <a:solidFill>
                  <a:srgbClr val="191D1F"/>
                </a:solidFill>
                <a:latin typeface="Arial" pitchFamily="34" charset="0"/>
                <a:ea typeface="+mn-ea"/>
                <a:cs typeface="Arial" pitchFamily="34" charset="0"/>
              </a:rPr>
              <a:t> Mg Angélica Bustos Ibarra</a:t>
            </a:r>
            <a:endParaRPr lang="es-CL" altLang="es-CL" sz="1800" b="1" dirty="0">
              <a:solidFill>
                <a:srgbClr val="565A5C"/>
              </a:solidFill>
              <a:latin typeface="Arial" pitchFamily="34" charset="0"/>
              <a:ea typeface="+mn-ea"/>
              <a:cs typeface="Arial" pitchFamily="34" charset="0"/>
            </a:endParaRPr>
          </a:p>
        </p:txBody>
      </p:sp>
      <p:grpSp>
        <p:nvGrpSpPr>
          <p:cNvPr id="2052" name="Agrupar 3"/>
          <p:cNvGrpSpPr>
            <a:grpSpLocks/>
          </p:cNvGrpSpPr>
          <p:nvPr/>
        </p:nvGrpSpPr>
        <p:grpSpPr bwMode="auto">
          <a:xfrm>
            <a:off x="0" y="69850"/>
            <a:ext cx="9144000" cy="6788150"/>
            <a:chOff x="0" y="69769"/>
            <a:chExt cx="9144000" cy="6788230"/>
          </a:xfrm>
        </p:grpSpPr>
        <p:sp>
          <p:nvSpPr>
            <p:cNvPr id="5" name="Rectángulo 4">
              <a:hlinkClick r:id="rId3"/>
            </p:cNvPr>
            <p:cNvSpPr>
              <a:spLocks noChangeArrowheads="1"/>
            </p:cNvSpPr>
            <p:nvPr/>
          </p:nvSpPr>
          <p:spPr bwMode="auto">
            <a:xfrm>
              <a:off x="0" y="6237280"/>
              <a:ext cx="9144000" cy="620719"/>
            </a:xfrm>
            <a:prstGeom prst="rect">
              <a:avLst/>
            </a:prstGeom>
            <a:solidFill>
              <a:srgbClr val="6699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s-CL" dirty="0">
                  <a:solidFill>
                    <a:schemeClr val="lt1"/>
                  </a:solidFill>
                  <a:latin typeface="+mn-lt"/>
                  <a:ea typeface="+mn-ea"/>
                </a:rPr>
                <a:t>www.grupoeducar.cl </a:t>
              </a:r>
              <a:endParaRPr lang="es-ES" dirty="0">
                <a:solidFill>
                  <a:schemeClr val="lt1"/>
                </a:solidFill>
                <a:latin typeface="+mn-lt"/>
                <a:ea typeface="+mn-ea"/>
              </a:endParaRPr>
            </a:p>
          </p:txBody>
        </p:sp>
        <p:pic>
          <p:nvPicPr>
            <p:cNvPr id="2057" name="Imagen 5"/>
            <p:cNvPicPr>
              <a:picLocks noChangeAspect="1"/>
            </p:cNvPicPr>
            <p:nvPr/>
          </p:nvPicPr>
          <p:blipFill>
            <a:blip r:embed="rId4" cstate="print"/>
            <a:srcRect/>
            <a:stretch>
              <a:fillRect/>
            </a:stretch>
          </p:blipFill>
          <p:spPr bwMode="auto">
            <a:xfrm>
              <a:off x="7477824" y="69769"/>
              <a:ext cx="1609043" cy="1034168"/>
            </a:xfrm>
            <a:prstGeom prst="rect">
              <a:avLst/>
            </a:prstGeom>
            <a:noFill/>
            <a:ln w="9525">
              <a:noFill/>
              <a:miter lim="800000"/>
              <a:headEnd/>
              <a:tailEnd/>
            </a:ln>
          </p:spPr>
        </p:pic>
      </p:grpSp>
      <p:grpSp>
        <p:nvGrpSpPr>
          <p:cNvPr id="2053" name="Agrupar 3"/>
          <p:cNvGrpSpPr>
            <a:grpSpLocks/>
          </p:cNvGrpSpPr>
          <p:nvPr/>
        </p:nvGrpSpPr>
        <p:grpSpPr bwMode="auto">
          <a:xfrm>
            <a:off x="-23813" y="69850"/>
            <a:ext cx="9144001" cy="6788150"/>
            <a:chOff x="0" y="69769"/>
            <a:chExt cx="9144000" cy="6788230"/>
          </a:xfrm>
        </p:grpSpPr>
        <p:sp>
          <p:nvSpPr>
            <p:cNvPr id="9" name="Rectángulo 4">
              <a:hlinkClick r:id="rId3"/>
            </p:cNvPr>
            <p:cNvSpPr>
              <a:spLocks noChangeArrowheads="1"/>
            </p:cNvSpPr>
            <p:nvPr/>
          </p:nvSpPr>
          <p:spPr bwMode="auto">
            <a:xfrm>
              <a:off x="0" y="6237280"/>
              <a:ext cx="9144000" cy="620719"/>
            </a:xfrm>
            <a:prstGeom prst="rect">
              <a:avLst/>
            </a:prstGeom>
            <a:solidFill>
              <a:srgbClr val="6699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s-CL" dirty="0">
                  <a:solidFill>
                    <a:schemeClr val="lt1"/>
                  </a:solidFill>
                  <a:latin typeface="+mn-lt"/>
                  <a:ea typeface="+mn-ea"/>
                </a:rPr>
                <a:t>www.grupoeducar.cl </a:t>
              </a:r>
              <a:endParaRPr lang="es-ES" dirty="0">
                <a:solidFill>
                  <a:schemeClr val="lt1"/>
                </a:solidFill>
                <a:latin typeface="+mn-lt"/>
                <a:ea typeface="+mn-ea"/>
              </a:endParaRPr>
            </a:p>
          </p:txBody>
        </p:sp>
        <p:pic>
          <p:nvPicPr>
            <p:cNvPr id="2055" name="Imagen 5"/>
            <p:cNvPicPr>
              <a:picLocks noChangeAspect="1"/>
            </p:cNvPicPr>
            <p:nvPr/>
          </p:nvPicPr>
          <p:blipFill>
            <a:blip r:embed="rId4" cstate="print"/>
            <a:srcRect/>
            <a:stretch>
              <a:fillRect/>
            </a:stretch>
          </p:blipFill>
          <p:spPr bwMode="auto">
            <a:xfrm>
              <a:off x="7477824" y="69769"/>
              <a:ext cx="1609043" cy="1034168"/>
            </a:xfrm>
            <a:prstGeom prst="rect">
              <a:avLst/>
            </a:prstGeom>
            <a:noFill/>
            <a:ln w="9525">
              <a:noFill/>
              <a:miter lim="800000"/>
              <a:headEnd/>
              <a:tailEnd/>
            </a:ln>
          </p:spPr>
        </p:pic>
      </p:grpSp>
    </p:spTree>
  </p:cSld>
  <p:clrMapOvr>
    <a:masterClrMapping/>
  </p:clrMapOvr>
  <p:transition>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b="1" dirty="0" smtClean="0">
                <a:solidFill>
                  <a:srgbClr val="00638B"/>
                </a:solidFill>
                <a:latin typeface="Arial" charset="0"/>
                <a:cs typeface="Arial" charset="0"/>
              </a:rPr>
              <a:t>Problemas vocacionales</a:t>
            </a:r>
            <a:endParaRPr lang="es-CL" sz="4000" b="1" dirty="0" smtClean="0">
              <a:solidFill>
                <a:srgbClr val="00638B"/>
              </a:solidFill>
              <a:latin typeface="Arial" charset="0"/>
              <a:cs typeface="Arial" charset="0"/>
            </a:endParaRPr>
          </a:p>
        </p:txBody>
      </p:sp>
      <p:pic>
        <p:nvPicPr>
          <p:cNvPr id="10"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pic>
        <p:nvPicPr>
          <p:cNvPr id="13" name="12 Imagen" descr="todo.jpg"/>
          <p:cNvPicPr>
            <a:picLocks noChangeAspect="1"/>
          </p:cNvPicPr>
          <p:nvPr/>
        </p:nvPicPr>
        <p:blipFill>
          <a:blip r:embed="rId3" cstate="print"/>
          <a:stretch>
            <a:fillRect/>
          </a:stretch>
        </p:blipFill>
        <p:spPr>
          <a:xfrm>
            <a:off x="2267744" y="4365104"/>
            <a:ext cx="2324433" cy="2034618"/>
          </a:xfrm>
          <a:prstGeom prst="rect">
            <a:avLst/>
          </a:prstGeom>
        </p:spPr>
      </p:pic>
      <p:grpSp>
        <p:nvGrpSpPr>
          <p:cNvPr id="14" name="13 Grupo"/>
          <p:cNvGrpSpPr/>
          <p:nvPr/>
        </p:nvGrpSpPr>
        <p:grpSpPr>
          <a:xfrm>
            <a:off x="7524328" y="4581128"/>
            <a:ext cx="1224136" cy="1080120"/>
            <a:chOff x="0" y="0"/>
            <a:chExt cx="3722180" cy="4137323"/>
          </a:xfrm>
        </p:grpSpPr>
        <p:sp>
          <p:nvSpPr>
            <p:cNvPr id="15" name="14 Elipse"/>
            <p:cNvSpPr/>
            <p:nvPr/>
          </p:nvSpPr>
          <p:spPr>
            <a:xfrm>
              <a:off x="0" y="0"/>
              <a:ext cx="3722180" cy="4137323"/>
            </a:xfrm>
            <a:prstGeom prst="ellipse">
              <a:avLst/>
            </a:prstGeom>
            <a:solidFill>
              <a:srgbClr val="7AB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s-CL" sz="3200" b="1" dirty="0"/>
            </a:p>
          </p:txBody>
        </p:sp>
        <p:sp>
          <p:nvSpPr>
            <p:cNvPr id="16" name="Elipse 4"/>
            <p:cNvSpPr/>
            <p:nvPr/>
          </p:nvSpPr>
          <p:spPr>
            <a:xfrm>
              <a:off x="545101" y="605896"/>
              <a:ext cx="2631978" cy="29255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grpSp>
        <p:nvGrpSpPr>
          <p:cNvPr id="17" name="16 Grupo"/>
          <p:cNvGrpSpPr/>
          <p:nvPr/>
        </p:nvGrpSpPr>
        <p:grpSpPr>
          <a:xfrm>
            <a:off x="6228184" y="3573016"/>
            <a:ext cx="792088" cy="792088"/>
            <a:chOff x="0" y="0"/>
            <a:chExt cx="3722180" cy="4137323"/>
          </a:xfrm>
          <a:solidFill>
            <a:schemeClr val="accent4">
              <a:lumMod val="40000"/>
              <a:lumOff val="60000"/>
            </a:schemeClr>
          </a:solidFill>
        </p:grpSpPr>
        <p:sp>
          <p:nvSpPr>
            <p:cNvPr id="18" name="17 Elipse"/>
            <p:cNvSpPr/>
            <p:nvPr/>
          </p:nvSpPr>
          <p:spPr>
            <a:xfrm>
              <a:off x="0" y="0"/>
              <a:ext cx="3722180" cy="4137323"/>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s-CL" sz="3200" b="1" dirty="0"/>
            </a:p>
          </p:txBody>
        </p:sp>
        <p:sp>
          <p:nvSpPr>
            <p:cNvPr id="19" name="Elipse 4"/>
            <p:cNvSpPr/>
            <p:nvPr/>
          </p:nvSpPr>
          <p:spPr>
            <a:xfrm>
              <a:off x="545101" y="605896"/>
              <a:ext cx="2631978" cy="29255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grpSp>
        <p:nvGrpSpPr>
          <p:cNvPr id="20" name="19 Grupo"/>
          <p:cNvGrpSpPr/>
          <p:nvPr/>
        </p:nvGrpSpPr>
        <p:grpSpPr>
          <a:xfrm>
            <a:off x="6372200" y="4509120"/>
            <a:ext cx="1008112" cy="936104"/>
            <a:chOff x="0" y="0"/>
            <a:chExt cx="3722180" cy="4137323"/>
          </a:xfrm>
          <a:solidFill>
            <a:schemeClr val="tx2">
              <a:lumMod val="20000"/>
              <a:lumOff val="80000"/>
            </a:schemeClr>
          </a:solidFill>
        </p:grpSpPr>
        <p:sp>
          <p:nvSpPr>
            <p:cNvPr id="21" name="20 Elipse"/>
            <p:cNvSpPr/>
            <p:nvPr/>
          </p:nvSpPr>
          <p:spPr>
            <a:xfrm>
              <a:off x="0" y="0"/>
              <a:ext cx="3722180" cy="4137323"/>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s-CL" sz="3200" b="1" dirty="0"/>
            </a:p>
          </p:txBody>
        </p:sp>
        <p:sp>
          <p:nvSpPr>
            <p:cNvPr id="22" name="Elipse 4"/>
            <p:cNvSpPr/>
            <p:nvPr/>
          </p:nvSpPr>
          <p:spPr>
            <a:xfrm>
              <a:off x="545101" y="605896"/>
              <a:ext cx="2631978" cy="29255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grpSp>
        <p:nvGrpSpPr>
          <p:cNvPr id="23" name="22 Grupo"/>
          <p:cNvGrpSpPr/>
          <p:nvPr/>
        </p:nvGrpSpPr>
        <p:grpSpPr>
          <a:xfrm>
            <a:off x="7020272" y="2924944"/>
            <a:ext cx="1008112" cy="936104"/>
            <a:chOff x="0" y="0"/>
            <a:chExt cx="3722180" cy="4137323"/>
          </a:xfrm>
          <a:solidFill>
            <a:srgbClr val="FF0000"/>
          </a:solidFill>
        </p:grpSpPr>
        <p:sp>
          <p:nvSpPr>
            <p:cNvPr id="24" name="23 Elipse"/>
            <p:cNvSpPr/>
            <p:nvPr/>
          </p:nvSpPr>
          <p:spPr>
            <a:xfrm>
              <a:off x="0" y="0"/>
              <a:ext cx="3722180" cy="4137323"/>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s-CL" sz="3200" b="1" dirty="0"/>
            </a:p>
          </p:txBody>
        </p:sp>
        <p:sp>
          <p:nvSpPr>
            <p:cNvPr id="25" name="Elipse 4"/>
            <p:cNvSpPr/>
            <p:nvPr/>
          </p:nvSpPr>
          <p:spPr>
            <a:xfrm>
              <a:off x="545101" y="605896"/>
              <a:ext cx="2631978" cy="29255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grpSp>
        <p:nvGrpSpPr>
          <p:cNvPr id="26" name="25 Grupo"/>
          <p:cNvGrpSpPr/>
          <p:nvPr/>
        </p:nvGrpSpPr>
        <p:grpSpPr>
          <a:xfrm>
            <a:off x="7956376" y="3573016"/>
            <a:ext cx="1008112" cy="864096"/>
            <a:chOff x="0" y="0"/>
            <a:chExt cx="3722180" cy="4137323"/>
          </a:xfrm>
          <a:solidFill>
            <a:srgbClr val="FFFF00"/>
          </a:solidFill>
        </p:grpSpPr>
        <p:sp>
          <p:nvSpPr>
            <p:cNvPr id="27" name="26 Elipse"/>
            <p:cNvSpPr/>
            <p:nvPr/>
          </p:nvSpPr>
          <p:spPr>
            <a:xfrm>
              <a:off x="0" y="0"/>
              <a:ext cx="3722180" cy="4137323"/>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s-CL" sz="3200" b="1" dirty="0"/>
            </a:p>
          </p:txBody>
        </p:sp>
        <p:sp>
          <p:nvSpPr>
            <p:cNvPr id="28" name="Elipse 4"/>
            <p:cNvSpPr/>
            <p:nvPr/>
          </p:nvSpPr>
          <p:spPr>
            <a:xfrm>
              <a:off x="545101" y="605896"/>
              <a:ext cx="2631978" cy="29255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sp>
        <p:nvSpPr>
          <p:cNvPr id="29" name="28 Rectángulo"/>
          <p:cNvSpPr/>
          <p:nvPr/>
        </p:nvSpPr>
        <p:spPr>
          <a:xfrm>
            <a:off x="395536" y="1484784"/>
            <a:ext cx="5688632" cy="2246769"/>
          </a:xfrm>
          <a:prstGeom prst="rect">
            <a:avLst/>
          </a:prstGeom>
        </p:spPr>
        <p:txBody>
          <a:bodyPr wrap="square">
            <a:spAutoFit/>
          </a:bodyPr>
          <a:lstStyle/>
          <a:p>
            <a:pPr eaLnBrk="1" hangingPunct="1">
              <a:defRPr/>
            </a:pPr>
            <a:r>
              <a:rPr lang="es-CL" altLang="es-CL" sz="2800" dirty="0" smtClean="0">
                <a:cs typeface="Arial" charset="0"/>
              </a:rPr>
              <a:t>Desintegración de intereses, habilidades y estilo de vida con las posibilidades y demandas del mercado laboral/ profesional en una elección de carrera o profesión.</a:t>
            </a:r>
            <a:endParaRPr lang="es-CL" altLang="es-CL" sz="2800" dirty="0" smtClean="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539750" y="404665"/>
            <a:ext cx="7067550" cy="1071710"/>
          </a:xfrm>
        </p:spPr>
        <p:txBody>
          <a:bodyPr/>
          <a:lstStyle/>
          <a:p>
            <a:r>
              <a:rPr lang="es-ES" sz="4000" b="1" dirty="0" smtClean="0">
                <a:solidFill>
                  <a:srgbClr val="00638B"/>
                </a:solidFill>
                <a:latin typeface="Arial" charset="0"/>
                <a:cs typeface="Arial" charset="0"/>
              </a:rPr>
              <a:t>Proyecto de Vida, Identidad y Vocación</a:t>
            </a:r>
          </a:p>
        </p:txBody>
      </p:sp>
      <p:pic>
        <p:nvPicPr>
          <p:cNvPr id="4099"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1187624" y="1628800"/>
            <a:ext cx="7416824" cy="4282653"/>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539750" y="404665"/>
            <a:ext cx="7067550" cy="1071710"/>
          </a:xfrm>
        </p:spPr>
        <p:txBody>
          <a:bodyPr/>
          <a:lstStyle/>
          <a:p>
            <a:r>
              <a:rPr lang="es-ES" sz="4000" b="1" dirty="0" smtClean="0">
                <a:solidFill>
                  <a:srgbClr val="00638B"/>
                </a:solidFill>
                <a:latin typeface="Arial" charset="0"/>
                <a:cs typeface="Arial" charset="0"/>
              </a:rPr>
              <a:t>Proyecto de Vida, Identidad y Vocación</a:t>
            </a:r>
          </a:p>
        </p:txBody>
      </p:sp>
      <p:pic>
        <p:nvPicPr>
          <p:cNvPr id="4099"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cxnSp>
        <p:nvCxnSpPr>
          <p:cNvPr id="10" name="9 Conector recto de flecha"/>
          <p:cNvCxnSpPr/>
          <p:nvPr/>
        </p:nvCxnSpPr>
        <p:spPr>
          <a:xfrm>
            <a:off x="1619672" y="2564904"/>
            <a:ext cx="864096" cy="648072"/>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12" name="11 Conector recto de flecha"/>
          <p:cNvCxnSpPr/>
          <p:nvPr/>
        </p:nvCxnSpPr>
        <p:spPr>
          <a:xfrm flipH="1" flipV="1">
            <a:off x="6876256" y="4365104"/>
            <a:ext cx="1080120" cy="648072"/>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p:nvPr/>
        </p:nvCxnSpPr>
        <p:spPr>
          <a:xfrm flipH="1">
            <a:off x="6516216" y="2348880"/>
            <a:ext cx="864096" cy="648072"/>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cxnSp>
        <p:nvCxnSpPr>
          <p:cNvPr id="14" name="13 Conector recto de flecha"/>
          <p:cNvCxnSpPr/>
          <p:nvPr/>
        </p:nvCxnSpPr>
        <p:spPr>
          <a:xfrm flipV="1">
            <a:off x="1763688" y="4797152"/>
            <a:ext cx="936104" cy="432048"/>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grpSp>
        <p:nvGrpSpPr>
          <p:cNvPr id="21" name="3 Grupo"/>
          <p:cNvGrpSpPr/>
          <p:nvPr/>
        </p:nvGrpSpPr>
        <p:grpSpPr>
          <a:xfrm>
            <a:off x="7236296" y="5013176"/>
            <a:ext cx="1691680" cy="576064"/>
            <a:chOff x="2758473" y="0"/>
            <a:chExt cx="2417051" cy="4137323"/>
          </a:xfrm>
        </p:grpSpPr>
        <p:sp>
          <p:nvSpPr>
            <p:cNvPr id="22" name="21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22 Rectángulo"/>
            <p:cNvSpPr/>
            <p:nvPr/>
          </p:nvSpPr>
          <p:spPr>
            <a:xfrm>
              <a:off x="2758473" y="1034331"/>
              <a:ext cx="2275465" cy="1907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 </a:t>
              </a:r>
              <a:r>
                <a:rPr lang="es-CL" sz="2400" b="1" dirty="0" smtClean="0">
                  <a:solidFill>
                    <a:schemeClr val="bg1"/>
                  </a:solidFill>
                </a:rPr>
                <a:t>carrera 4</a:t>
              </a:r>
              <a:endParaRPr lang="es-CL" sz="4400" b="1" dirty="0" smtClean="0">
                <a:solidFill>
                  <a:schemeClr val="bg1"/>
                </a:solidFill>
              </a:endParaRP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grpSp>
        <p:nvGrpSpPr>
          <p:cNvPr id="24" name="3 Grupo"/>
          <p:cNvGrpSpPr/>
          <p:nvPr/>
        </p:nvGrpSpPr>
        <p:grpSpPr>
          <a:xfrm>
            <a:off x="7236296" y="1772816"/>
            <a:ext cx="1691680" cy="576064"/>
            <a:chOff x="2758473" y="0"/>
            <a:chExt cx="2417051" cy="4137323"/>
          </a:xfrm>
        </p:grpSpPr>
        <p:sp>
          <p:nvSpPr>
            <p:cNvPr id="25" name="24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25 Rectángulo"/>
            <p:cNvSpPr/>
            <p:nvPr/>
          </p:nvSpPr>
          <p:spPr>
            <a:xfrm>
              <a:off x="2758473" y="1034331"/>
              <a:ext cx="2275465" cy="1907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 </a:t>
              </a:r>
              <a:r>
                <a:rPr lang="es-CL" sz="2400" b="1" dirty="0" smtClean="0">
                  <a:solidFill>
                    <a:schemeClr val="bg1"/>
                  </a:solidFill>
                </a:rPr>
                <a:t>carrera 2</a:t>
              </a:r>
              <a:endParaRPr lang="es-CL" sz="4400" b="1" dirty="0" smtClean="0">
                <a:solidFill>
                  <a:schemeClr val="bg1"/>
                </a:solidFill>
              </a:endParaRP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grpSp>
        <p:nvGrpSpPr>
          <p:cNvPr id="27" name="3 Grupo"/>
          <p:cNvGrpSpPr/>
          <p:nvPr/>
        </p:nvGrpSpPr>
        <p:grpSpPr>
          <a:xfrm>
            <a:off x="323528" y="1844824"/>
            <a:ext cx="1691680" cy="576064"/>
            <a:chOff x="2758473" y="0"/>
            <a:chExt cx="2417051" cy="4137323"/>
          </a:xfrm>
        </p:grpSpPr>
        <p:sp>
          <p:nvSpPr>
            <p:cNvPr id="28" name="27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28 Rectángulo"/>
            <p:cNvSpPr/>
            <p:nvPr/>
          </p:nvSpPr>
          <p:spPr>
            <a:xfrm>
              <a:off x="2758473" y="1034331"/>
              <a:ext cx="2275465" cy="1907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 </a:t>
              </a:r>
              <a:r>
                <a:rPr lang="es-CL" sz="2400" b="1" dirty="0" smtClean="0">
                  <a:solidFill>
                    <a:schemeClr val="bg1"/>
                  </a:solidFill>
                </a:rPr>
                <a:t>carrera 1</a:t>
              </a:r>
              <a:endParaRPr lang="es-CL" sz="4400" b="1" dirty="0" smtClean="0">
                <a:solidFill>
                  <a:schemeClr val="bg1"/>
                </a:solidFill>
              </a:endParaRP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grpSp>
        <p:nvGrpSpPr>
          <p:cNvPr id="30" name="3 Grupo"/>
          <p:cNvGrpSpPr/>
          <p:nvPr/>
        </p:nvGrpSpPr>
        <p:grpSpPr>
          <a:xfrm>
            <a:off x="539552" y="5229200"/>
            <a:ext cx="1691680" cy="576064"/>
            <a:chOff x="2758473" y="0"/>
            <a:chExt cx="2417051" cy="4137323"/>
          </a:xfrm>
        </p:grpSpPr>
        <p:sp>
          <p:nvSpPr>
            <p:cNvPr id="31" name="30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31 Rectángulo"/>
            <p:cNvSpPr/>
            <p:nvPr/>
          </p:nvSpPr>
          <p:spPr>
            <a:xfrm>
              <a:off x="2758473" y="1034331"/>
              <a:ext cx="2275465" cy="1907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 </a:t>
              </a:r>
              <a:r>
                <a:rPr lang="es-CL" sz="2400" b="1" dirty="0" smtClean="0">
                  <a:solidFill>
                    <a:schemeClr val="bg1"/>
                  </a:solidFill>
                </a:rPr>
                <a:t>carrera 3</a:t>
              </a:r>
              <a:endParaRPr lang="es-CL" sz="4400" b="1" dirty="0" smtClean="0">
                <a:solidFill>
                  <a:schemeClr val="bg1"/>
                </a:solidFill>
              </a:endParaRP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pic>
        <p:nvPicPr>
          <p:cNvPr id="33" name="32 Imagen" descr="todo.jpg"/>
          <p:cNvPicPr>
            <a:picLocks noChangeAspect="1"/>
          </p:cNvPicPr>
          <p:nvPr/>
        </p:nvPicPr>
        <p:blipFill>
          <a:blip r:embed="rId3" cstate="print"/>
          <a:stretch>
            <a:fillRect/>
          </a:stretch>
        </p:blipFill>
        <p:spPr>
          <a:xfrm>
            <a:off x="2699792" y="2005586"/>
            <a:ext cx="3810739" cy="3367630"/>
          </a:xfrm>
          <a:prstGeom prst="rect">
            <a:avLst/>
          </a:prstGeom>
        </p:spPr>
      </p:pic>
      <p:sp>
        <p:nvSpPr>
          <p:cNvPr id="34" name="33 CuadroTexto"/>
          <p:cNvSpPr txBox="1"/>
          <p:nvPr/>
        </p:nvSpPr>
        <p:spPr>
          <a:xfrm>
            <a:off x="3635896" y="2996952"/>
            <a:ext cx="2232248" cy="1200329"/>
          </a:xfrm>
          <a:prstGeom prst="rect">
            <a:avLst/>
          </a:prstGeom>
          <a:noFill/>
        </p:spPr>
        <p:txBody>
          <a:bodyPr wrap="square" rtlCol="0">
            <a:spAutoFit/>
          </a:bodyPr>
          <a:lstStyle/>
          <a:p>
            <a:r>
              <a:rPr lang="es-CL" sz="3600" b="1" dirty="0" smtClean="0">
                <a:solidFill>
                  <a:schemeClr val="bg1"/>
                </a:solidFill>
                <a:effectLst>
                  <a:outerShdw blurRad="38100" dist="38100" dir="2700000" algn="tl">
                    <a:srgbClr val="000000">
                      <a:alpha val="43137"/>
                    </a:srgbClr>
                  </a:outerShdw>
                </a:effectLst>
              </a:rPr>
              <a:t>Proyecto de Vida</a:t>
            </a:r>
            <a:endParaRPr lang="es-CL" sz="3600" b="1" dirty="0">
              <a:solidFill>
                <a:schemeClr val="bg1"/>
              </a:solidFill>
              <a:effectLst>
                <a:outerShdw blurRad="38100" dist="38100" dir="2700000" algn="tl">
                  <a:srgbClr val="000000">
                    <a:alpha val="43137"/>
                  </a:srgbClr>
                </a:outerShdw>
              </a:effectLst>
            </a:endParaRPr>
          </a:p>
        </p:txBody>
      </p:sp>
      <p:sp>
        <p:nvSpPr>
          <p:cNvPr id="35" name="34 CuadroTexto"/>
          <p:cNvSpPr txBox="1"/>
          <p:nvPr/>
        </p:nvSpPr>
        <p:spPr>
          <a:xfrm>
            <a:off x="3563888" y="3212976"/>
            <a:ext cx="2232248" cy="646331"/>
          </a:xfrm>
          <a:prstGeom prst="rect">
            <a:avLst/>
          </a:prstGeom>
          <a:noFill/>
        </p:spPr>
        <p:txBody>
          <a:bodyPr wrap="square" rtlCol="0">
            <a:spAutoFit/>
          </a:bodyPr>
          <a:lstStyle/>
          <a:p>
            <a:r>
              <a:rPr lang="es-CL" sz="3600" b="1" dirty="0" smtClean="0">
                <a:solidFill>
                  <a:schemeClr val="bg1"/>
                </a:solidFill>
                <a:effectLst>
                  <a:outerShdw blurRad="38100" dist="38100" dir="2700000" algn="tl">
                    <a:srgbClr val="000000">
                      <a:alpha val="43137"/>
                    </a:srgbClr>
                  </a:outerShdw>
                </a:effectLst>
              </a:rPr>
              <a:t>Identidad</a:t>
            </a:r>
            <a:endParaRPr lang="es-CL"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xit" presetSubtype="0" fill="hold" grpId="0" nodeType="withEffect">
                                  <p:stCondLst>
                                    <p:cond delay="0"/>
                                  </p:stCondLst>
                                  <p:childTnLst>
                                    <p:animEffect transition="out" filter="dissolv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79388" y="188913"/>
            <a:ext cx="7772400" cy="1143000"/>
          </a:xfrm>
        </p:spPr>
        <p:txBody>
          <a:bodyPr/>
          <a:lstStyle/>
          <a:p>
            <a:r>
              <a:rPr lang="es-ES" altLang="es-CL" sz="4000" b="1" dirty="0" smtClean="0">
                <a:solidFill>
                  <a:srgbClr val="00638B"/>
                </a:solidFill>
                <a:latin typeface="Arial" charset="0"/>
                <a:cs typeface="Arial" charset="0"/>
              </a:rPr>
              <a:t>Posibles causas </a:t>
            </a:r>
          </a:p>
        </p:txBody>
      </p:sp>
      <p:sp>
        <p:nvSpPr>
          <p:cNvPr id="147459" name="Rectangle 3"/>
          <p:cNvSpPr>
            <a:spLocks noGrp="1" noChangeArrowheads="1"/>
          </p:cNvSpPr>
          <p:nvPr>
            <p:ph type="body" idx="1"/>
          </p:nvPr>
        </p:nvSpPr>
        <p:spPr>
          <a:xfrm>
            <a:off x="683568" y="1700808"/>
            <a:ext cx="7632848" cy="4896543"/>
          </a:xfrm>
        </p:spPr>
        <p:txBody>
          <a:bodyPr/>
          <a:lstStyle/>
          <a:p>
            <a:pPr eaLnBrk="1" hangingPunct="1">
              <a:buClr>
                <a:srgbClr val="FF9933"/>
              </a:buClr>
              <a:defRPr/>
            </a:pPr>
            <a:r>
              <a:rPr lang="es-ES" altLang="es-CL" sz="2800" dirty="0" smtClean="0">
                <a:cs typeface="Arial" charset="0"/>
              </a:rPr>
              <a:t>Toma de decisiones con poca información</a:t>
            </a:r>
          </a:p>
          <a:p>
            <a:pPr eaLnBrk="1" hangingPunct="1">
              <a:buClr>
                <a:srgbClr val="FF9933"/>
              </a:buClr>
              <a:defRPr/>
            </a:pPr>
            <a:endParaRPr lang="es-ES" altLang="es-CL" sz="2800" dirty="0" smtClean="0">
              <a:cs typeface="Arial" charset="0"/>
            </a:endParaRPr>
          </a:p>
          <a:p>
            <a:pPr eaLnBrk="1" hangingPunct="1">
              <a:buClr>
                <a:srgbClr val="FF9933"/>
              </a:buClr>
              <a:defRPr/>
            </a:pPr>
            <a:r>
              <a:rPr lang="es-ES" altLang="es-CL" sz="2800" dirty="0" smtClean="0"/>
              <a:t>Bajo nivel de Autoconocimiento</a:t>
            </a:r>
          </a:p>
          <a:p>
            <a:pPr eaLnBrk="1" hangingPunct="1">
              <a:buClr>
                <a:srgbClr val="FF9933"/>
              </a:buClr>
              <a:defRPr/>
            </a:pPr>
            <a:endParaRPr lang="es-ES" altLang="es-CL" sz="2800" dirty="0" smtClean="0"/>
          </a:p>
          <a:p>
            <a:pPr eaLnBrk="1" hangingPunct="1">
              <a:buClr>
                <a:srgbClr val="FF9933"/>
              </a:buClr>
              <a:defRPr/>
            </a:pPr>
            <a:r>
              <a:rPr lang="es-ES" altLang="es-CL" sz="2800" dirty="0" smtClean="0">
                <a:cs typeface="Arial" charset="0"/>
              </a:rPr>
              <a:t>Elección de carreras con baja coherencia interna</a:t>
            </a:r>
            <a:r>
              <a:rPr lang="es-ES" altLang="es-CL" sz="2800" dirty="0" smtClean="0"/>
              <a:t/>
            </a:r>
            <a:br>
              <a:rPr lang="es-ES" altLang="es-CL" sz="2800" dirty="0" smtClean="0"/>
            </a:br>
            <a:endParaRPr lang="es-ES" altLang="es-CL" sz="2800" dirty="0" smtClean="0"/>
          </a:p>
          <a:p>
            <a:pPr eaLnBrk="1" hangingPunct="1">
              <a:buClr>
                <a:srgbClr val="FF9933"/>
              </a:buClr>
              <a:defRPr/>
            </a:pPr>
            <a:r>
              <a:rPr lang="es-ES" altLang="es-CL" sz="2800" dirty="0" smtClean="0">
                <a:cs typeface="Arial" charset="0"/>
              </a:rPr>
              <a:t>Fantasías o ideas erradas acerca de las diferentes profesiones y/o actividades</a:t>
            </a:r>
            <a:endParaRPr lang="es-ES" altLang="es-CL" sz="2800" dirty="0" smtClean="0"/>
          </a:p>
          <a:p>
            <a:pPr eaLnBrk="1" hangingPunct="1">
              <a:defRPr/>
            </a:pPr>
            <a:endParaRPr lang="es-CL" altLang="es-CL" sz="2800"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59">
                                            <p:txEl>
                                              <p:pRg st="2" end="2"/>
                                            </p:txEl>
                                          </p:spTgt>
                                        </p:tgtEl>
                                        <p:attrNameLst>
                                          <p:attrName>style.visibility</p:attrName>
                                        </p:attrNameLst>
                                      </p:cBhvr>
                                      <p:to>
                                        <p:strVal val="visible"/>
                                      </p:to>
                                    </p:set>
                                    <p:anim calcmode="lin" valueType="num">
                                      <p:cBhvr additive="base">
                                        <p:cTn id="13"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59">
                                            <p:txEl>
                                              <p:pRg st="4" end="4"/>
                                            </p:txEl>
                                          </p:spTgt>
                                        </p:tgtEl>
                                        <p:attrNameLst>
                                          <p:attrName>style.visibility</p:attrName>
                                        </p:attrNameLst>
                                      </p:cBhvr>
                                      <p:to>
                                        <p:strVal val="visible"/>
                                      </p:to>
                                    </p:set>
                                    <p:anim calcmode="lin" valueType="num">
                                      <p:cBhvr additive="base">
                                        <p:cTn id="19"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7459">
                                            <p:txEl>
                                              <p:pRg st="5" end="5"/>
                                            </p:txEl>
                                          </p:spTgt>
                                        </p:tgtEl>
                                        <p:attrNameLst>
                                          <p:attrName>style.visibility</p:attrName>
                                        </p:attrNameLst>
                                      </p:cBhvr>
                                      <p:to>
                                        <p:strVal val="visible"/>
                                      </p:to>
                                    </p:set>
                                    <p:anim calcmode="lin" valueType="num">
                                      <p:cBhvr additive="base">
                                        <p:cTn id="25"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0"/>
            <a:ext cx="7772400" cy="1052513"/>
          </a:xfrm>
        </p:spPr>
        <p:txBody>
          <a:bodyPr/>
          <a:lstStyle/>
          <a:p>
            <a:r>
              <a:rPr lang="es-ES" altLang="es-CL" sz="4000" b="1" dirty="0" smtClean="0">
                <a:solidFill>
                  <a:srgbClr val="00638B"/>
                </a:solidFill>
                <a:latin typeface="Arial" charset="0"/>
                <a:cs typeface="Arial" charset="0"/>
              </a:rPr>
              <a:t>Posibles causas</a:t>
            </a:r>
          </a:p>
        </p:txBody>
      </p:sp>
      <p:sp>
        <p:nvSpPr>
          <p:cNvPr id="148483" name="Rectangle 3"/>
          <p:cNvSpPr>
            <a:spLocks noGrp="1" noChangeArrowheads="1"/>
          </p:cNvSpPr>
          <p:nvPr>
            <p:ph type="body" idx="1"/>
          </p:nvPr>
        </p:nvSpPr>
        <p:spPr>
          <a:xfrm>
            <a:off x="344933" y="1196752"/>
            <a:ext cx="8691563" cy="4752528"/>
          </a:xfrm>
        </p:spPr>
        <p:txBody>
          <a:bodyPr/>
          <a:lstStyle/>
          <a:p>
            <a:pPr eaLnBrk="1" hangingPunct="1">
              <a:lnSpc>
                <a:spcPct val="90000"/>
              </a:lnSpc>
              <a:buClr>
                <a:srgbClr val="FF9933"/>
              </a:buClr>
              <a:defRPr/>
            </a:pPr>
            <a:r>
              <a:rPr lang="es-ES" altLang="es-CL" sz="2800" dirty="0" smtClean="0"/>
              <a:t>Importante presencia de habilidades destacadas</a:t>
            </a:r>
          </a:p>
          <a:p>
            <a:pPr eaLnBrk="1" hangingPunct="1">
              <a:lnSpc>
                <a:spcPct val="90000"/>
              </a:lnSpc>
              <a:buClr>
                <a:srgbClr val="FF9933"/>
              </a:buClr>
              <a:defRPr/>
            </a:pPr>
            <a:endParaRPr lang="es-ES" altLang="es-CL" sz="2800" dirty="0" smtClean="0"/>
          </a:p>
          <a:p>
            <a:pPr eaLnBrk="1" hangingPunct="1">
              <a:lnSpc>
                <a:spcPct val="90000"/>
              </a:lnSpc>
              <a:buClr>
                <a:srgbClr val="FF9933"/>
              </a:buClr>
              <a:defRPr/>
            </a:pPr>
            <a:r>
              <a:rPr lang="es-ES" altLang="es-CL" sz="2800" dirty="0" smtClean="0"/>
              <a:t>Intereses variados y opuestos</a:t>
            </a:r>
          </a:p>
          <a:p>
            <a:pPr eaLnBrk="1" hangingPunct="1">
              <a:lnSpc>
                <a:spcPct val="90000"/>
              </a:lnSpc>
              <a:buClr>
                <a:srgbClr val="FF9933"/>
              </a:buClr>
              <a:defRPr/>
            </a:pPr>
            <a:endParaRPr lang="es-ES" altLang="es-CL" sz="2800" dirty="0" smtClean="0"/>
          </a:p>
          <a:p>
            <a:pPr eaLnBrk="1" hangingPunct="1">
              <a:lnSpc>
                <a:spcPct val="90000"/>
              </a:lnSpc>
              <a:buClr>
                <a:srgbClr val="FF9933"/>
              </a:buClr>
              <a:defRPr/>
            </a:pPr>
            <a:r>
              <a:rPr lang="es-ES" altLang="es-CL" sz="2800" dirty="0" smtClean="0"/>
              <a:t>Alta valoración (restricción) por carreras o universidades</a:t>
            </a:r>
          </a:p>
          <a:p>
            <a:pPr eaLnBrk="1" hangingPunct="1">
              <a:lnSpc>
                <a:spcPct val="90000"/>
              </a:lnSpc>
              <a:buClr>
                <a:srgbClr val="FF9933"/>
              </a:buClr>
              <a:defRPr/>
            </a:pPr>
            <a:endParaRPr lang="es-ES" altLang="es-CL" sz="2800" dirty="0" smtClean="0"/>
          </a:p>
          <a:p>
            <a:pPr eaLnBrk="1" hangingPunct="1">
              <a:lnSpc>
                <a:spcPct val="90000"/>
              </a:lnSpc>
              <a:buClr>
                <a:srgbClr val="FF9933"/>
              </a:buClr>
              <a:defRPr/>
            </a:pPr>
            <a:r>
              <a:rPr lang="es-ES" altLang="es-CL" sz="2800" dirty="0" smtClean="0"/>
              <a:t>Limitaciones restrictivas de la realidad</a:t>
            </a:r>
          </a:p>
          <a:p>
            <a:pPr lvl="1" eaLnBrk="1" hangingPunct="1">
              <a:lnSpc>
                <a:spcPct val="90000"/>
              </a:lnSpc>
              <a:buClr>
                <a:srgbClr val="FF9933"/>
              </a:buClr>
              <a:defRPr/>
            </a:pPr>
            <a:r>
              <a:rPr lang="es-ES" altLang="es-CL" sz="2800" dirty="0" smtClean="0"/>
              <a:t>Puntaje PSU</a:t>
            </a:r>
          </a:p>
          <a:p>
            <a:pPr lvl="1" eaLnBrk="1" hangingPunct="1">
              <a:lnSpc>
                <a:spcPct val="90000"/>
              </a:lnSpc>
              <a:buClr>
                <a:srgbClr val="FF9933"/>
              </a:buClr>
              <a:defRPr/>
            </a:pPr>
            <a:r>
              <a:rPr lang="es-ES" altLang="es-CL" sz="2800" dirty="0" smtClean="0"/>
              <a:t>Problemática económica</a:t>
            </a:r>
          </a:p>
          <a:p>
            <a:pPr lvl="1" eaLnBrk="1" hangingPunct="1">
              <a:lnSpc>
                <a:spcPct val="90000"/>
              </a:lnSpc>
              <a:buClr>
                <a:srgbClr val="FF9933"/>
              </a:buClr>
              <a:defRPr/>
            </a:pPr>
            <a:r>
              <a:rPr lang="es-ES" altLang="es-CL" sz="2800" dirty="0" smtClean="0"/>
              <a:t>Familiares</a:t>
            </a:r>
          </a:p>
          <a:p>
            <a:pPr eaLnBrk="1" hangingPunct="1">
              <a:lnSpc>
                <a:spcPct val="90000"/>
              </a:lnSpc>
              <a:buFont typeface="Wingdings" pitchFamily="2" charset="2"/>
              <a:buNone/>
              <a:defRPr/>
            </a:pPr>
            <a:endParaRPr lang="es-ES" altLang="es-CL" sz="2800" dirty="0" smtClean="0"/>
          </a:p>
          <a:p>
            <a:pPr eaLnBrk="1" hangingPunct="1">
              <a:lnSpc>
                <a:spcPct val="90000"/>
              </a:lnSpc>
              <a:defRPr/>
            </a:pPr>
            <a:endParaRPr lang="es-CL" altLang="es-CL" sz="2800"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1000"/>
                                        <p:tgtEl>
                                          <p:spTgt spid="148483">
                                            <p:txEl>
                                              <p:pRg st="0" end="0"/>
                                            </p:txEl>
                                          </p:spTgt>
                                        </p:tgtEl>
                                      </p:cBhvr>
                                    </p:animEffect>
                                    <p:anim calcmode="lin" valueType="num">
                                      <p:cBhvr>
                                        <p:cTn id="8" dur="10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84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84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fade">
                                      <p:cBhvr>
                                        <p:cTn id="15" dur="1000"/>
                                        <p:tgtEl>
                                          <p:spTgt spid="148483">
                                            <p:txEl>
                                              <p:pRg st="2" end="2"/>
                                            </p:txEl>
                                          </p:spTgt>
                                        </p:tgtEl>
                                      </p:cBhvr>
                                    </p:animEffect>
                                    <p:anim calcmode="lin" valueType="num">
                                      <p:cBhvr>
                                        <p:cTn id="16"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848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848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animEffect transition="in" filter="fade">
                                      <p:cBhvr>
                                        <p:cTn id="23" dur="1000"/>
                                        <p:tgtEl>
                                          <p:spTgt spid="148483">
                                            <p:txEl>
                                              <p:pRg st="4" end="4"/>
                                            </p:txEl>
                                          </p:spTgt>
                                        </p:tgtEl>
                                      </p:cBhvr>
                                    </p:animEffect>
                                    <p:anim calcmode="lin" valueType="num">
                                      <p:cBhvr>
                                        <p:cTn id="24" dur="10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848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848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48483">
                                            <p:txEl>
                                              <p:pRg st="6" end="6"/>
                                            </p:txEl>
                                          </p:spTgt>
                                        </p:tgtEl>
                                        <p:attrNameLst>
                                          <p:attrName>style.visibility</p:attrName>
                                        </p:attrNameLst>
                                      </p:cBhvr>
                                      <p:to>
                                        <p:strVal val="visible"/>
                                      </p:to>
                                    </p:set>
                                    <p:animEffect transition="in" filter="fade">
                                      <p:cBhvr>
                                        <p:cTn id="31" dur="1000"/>
                                        <p:tgtEl>
                                          <p:spTgt spid="148483">
                                            <p:txEl>
                                              <p:pRg st="6" end="6"/>
                                            </p:txEl>
                                          </p:spTgt>
                                        </p:tgtEl>
                                      </p:cBhvr>
                                    </p:animEffect>
                                    <p:anim calcmode="lin" valueType="num">
                                      <p:cBhvr>
                                        <p:cTn id="32" dur="1000" fill="hold"/>
                                        <p:tgtEl>
                                          <p:spTgt spid="14848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848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8483">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48483">
                                            <p:txEl>
                                              <p:pRg st="7" end="7"/>
                                            </p:txEl>
                                          </p:spTgt>
                                        </p:tgtEl>
                                        <p:attrNameLst>
                                          <p:attrName>style.visibility</p:attrName>
                                        </p:attrNameLst>
                                      </p:cBhvr>
                                      <p:to>
                                        <p:strVal val="visible"/>
                                      </p:to>
                                    </p:set>
                                    <p:animEffect transition="in" filter="fade">
                                      <p:cBhvr>
                                        <p:cTn id="37" dur="1000"/>
                                        <p:tgtEl>
                                          <p:spTgt spid="148483">
                                            <p:txEl>
                                              <p:pRg st="7" end="7"/>
                                            </p:txEl>
                                          </p:spTgt>
                                        </p:tgtEl>
                                      </p:cBhvr>
                                    </p:animEffect>
                                    <p:anim calcmode="lin" valueType="num">
                                      <p:cBhvr>
                                        <p:cTn id="38" dur="1000" fill="hold"/>
                                        <p:tgtEl>
                                          <p:spTgt spid="148483">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48483">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8483">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48483">
                                            <p:txEl>
                                              <p:pRg st="8" end="8"/>
                                            </p:txEl>
                                          </p:spTgt>
                                        </p:tgtEl>
                                        <p:attrNameLst>
                                          <p:attrName>style.visibility</p:attrName>
                                        </p:attrNameLst>
                                      </p:cBhvr>
                                      <p:to>
                                        <p:strVal val="visible"/>
                                      </p:to>
                                    </p:set>
                                    <p:animEffect transition="in" filter="fade">
                                      <p:cBhvr>
                                        <p:cTn id="43" dur="1000"/>
                                        <p:tgtEl>
                                          <p:spTgt spid="148483">
                                            <p:txEl>
                                              <p:pRg st="8" end="8"/>
                                            </p:txEl>
                                          </p:spTgt>
                                        </p:tgtEl>
                                      </p:cBhvr>
                                    </p:animEffect>
                                    <p:anim calcmode="lin" valueType="num">
                                      <p:cBhvr>
                                        <p:cTn id="44" dur="1000" fill="hold"/>
                                        <p:tgtEl>
                                          <p:spTgt spid="148483">
                                            <p:txEl>
                                              <p:pRg st="8" end="8"/>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48483">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8483">
                                            <p:txEl>
                                              <p:pRg st="8" end="8"/>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8483">
                                            <p:txEl>
                                              <p:pRg st="9" end="9"/>
                                            </p:txEl>
                                          </p:spTgt>
                                        </p:tgtEl>
                                        <p:attrNameLst>
                                          <p:attrName>style.visibility</p:attrName>
                                        </p:attrNameLst>
                                      </p:cBhvr>
                                      <p:to>
                                        <p:strVal val="visible"/>
                                      </p:to>
                                    </p:set>
                                    <p:animEffect transition="in" filter="fade">
                                      <p:cBhvr>
                                        <p:cTn id="49" dur="1000"/>
                                        <p:tgtEl>
                                          <p:spTgt spid="148483">
                                            <p:txEl>
                                              <p:pRg st="9" end="9"/>
                                            </p:txEl>
                                          </p:spTgt>
                                        </p:tgtEl>
                                      </p:cBhvr>
                                    </p:animEffect>
                                    <p:anim calcmode="lin" valueType="num">
                                      <p:cBhvr>
                                        <p:cTn id="50" dur="1000" fill="hold"/>
                                        <p:tgtEl>
                                          <p:spTgt spid="148483">
                                            <p:txEl>
                                              <p:pRg st="9" end="9"/>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48483">
                                            <p:txEl>
                                              <p:pRg st="9" end="9"/>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848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50825" y="260350"/>
            <a:ext cx="7772400" cy="1143000"/>
          </a:xfrm>
        </p:spPr>
        <p:txBody>
          <a:bodyPr/>
          <a:lstStyle/>
          <a:p>
            <a:r>
              <a:rPr lang="es-ES" altLang="es-CL" sz="4000" b="1" dirty="0" smtClean="0">
                <a:solidFill>
                  <a:srgbClr val="00638B"/>
                </a:solidFill>
                <a:latin typeface="Arial" charset="0"/>
                <a:cs typeface="Arial" charset="0"/>
              </a:rPr>
              <a:t>Proceso Vocacional</a:t>
            </a:r>
          </a:p>
        </p:txBody>
      </p:sp>
      <p:sp>
        <p:nvSpPr>
          <p:cNvPr id="149507" name="Rectangle 3"/>
          <p:cNvSpPr>
            <a:spLocks noGrp="1" noChangeArrowheads="1"/>
          </p:cNvSpPr>
          <p:nvPr>
            <p:ph type="body" idx="1"/>
          </p:nvPr>
        </p:nvSpPr>
        <p:spPr>
          <a:xfrm>
            <a:off x="539552" y="1557338"/>
            <a:ext cx="7920880" cy="4503737"/>
          </a:xfrm>
        </p:spPr>
        <p:txBody>
          <a:bodyPr/>
          <a:lstStyle/>
          <a:p>
            <a:pPr eaLnBrk="1" hangingPunct="1">
              <a:lnSpc>
                <a:spcPct val="90000"/>
              </a:lnSpc>
              <a:tabLst>
                <a:tab pos="92075" algn="l"/>
              </a:tabLst>
              <a:defRPr/>
            </a:pPr>
            <a:r>
              <a:rPr lang="es-ES" altLang="es-CL" sz="2800" b="1" dirty="0" smtClean="0">
                <a:solidFill>
                  <a:srgbClr val="7AB800"/>
                </a:solidFill>
              </a:rPr>
              <a:t>Proceso</a:t>
            </a:r>
            <a:r>
              <a:rPr lang="es-ES" altLang="es-CL" sz="2800" dirty="0" smtClean="0"/>
              <a:t> personal, variable y diferente para cada persona</a:t>
            </a:r>
          </a:p>
          <a:p>
            <a:pPr eaLnBrk="1" hangingPunct="1">
              <a:lnSpc>
                <a:spcPct val="90000"/>
              </a:lnSpc>
              <a:tabLst>
                <a:tab pos="92075" algn="l"/>
              </a:tabLst>
              <a:defRPr/>
            </a:pPr>
            <a:endParaRPr lang="es-ES" altLang="es-CL" sz="2800" dirty="0" smtClean="0"/>
          </a:p>
          <a:p>
            <a:pPr eaLnBrk="1" hangingPunct="1">
              <a:lnSpc>
                <a:spcPct val="90000"/>
              </a:lnSpc>
              <a:buClr>
                <a:srgbClr val="7AB800"/>
              </a:buClr>
              <a:tabLst>
                <a:tab pos="92075" algn="l"/>
              </a:tabLst>
              <a:defRPr/>
            </a:pPr>
            <a:r>
              <a:rPr lang="es-CL" altLang="es-CL" sz="2800" dirty="0" smtClean="0"/>
              <a:t>Consiste en:</a:t>
            </a:r>
          </a:p>
          <a:p>
            <a:pPr eaLnBrk="1" hangingPunct="1">
              <a:lnSpc>
                <a:spcPct val="90000"/>
              </a:lnSpc>
              <a:buNone/>
              <a:tabLst>
                <a:tab pos="92075" algn="l"/>
              </a:tabLst>
              <a:defRPr/>
            </a:pPr>
            <a:r>
              <a:rPr lang="es-CL" altLang="es-CL" sz="2800" dirty="0" smtClean="0"/>
              <a:t>		</a:t>
            </a:r>
            <a:r>
              <a:rPr lang="es-CL" altLang="es-CL" sz="2800" b="1" dirty="0" smtClean="0">
                <a:solidFill>
                  <a:srgbClr val="FF9933"/>
                </a:solidFill>
              </a:rPr>
              <a:t>Integrar</a:t>
            </a:r>
            <a:r>
              <a:rPr lang="es-CL" altLang="es-CL" sz="2800" dirty="0" smtClean="0"/>
              <a:t> intereses, habilidades y estilo de vida con las posibilidades y demandas del mercado laboral/profesional en una elección de carrera o profesión.</a:t>
            </a:r>
          </a:p>
          <a:p>
            <a:pPr marL="0" indent="0" eaLnBrk="1" hangingPunct="1">
              <a:lnSpc>
                <a:spcPct val="90000"/>
              </a:lnSpc>
              <a:tabLst>
                <a:tab pos="92075" algn="l"/>
              </a:tabLst>
              <a:defRPr/>
            </a:pPr>
            <a:endParaRPr lang="es-CL" altLang="es-CL"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tgtEl>
                                          <p:spTgt spid="149507">
                                            <p:txEl>
                                              <p:pRg st="0" end="0"/>
                                            </p:txEl>
                                          </p:spTgt>
                                        </p:tgtEl>
                                      </p:cBhvr>
                                    </p:animEffect>
                                    <p:anim calcmode="lin" valueType="num">
                                      <p:cBhvr>
                                        <p:cTn id="8"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9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9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animEffect transition="in" filter="fade">
                                      <p:cBhvr>
                                        <p:cTn id="15" dur="1000"/>
                                        <p:tgtEl>
                                          <p:spTgt spid="149507">
                                            <p:txEl>
                                              <p:pRg st="2" end="2"/>
                                            </p:txEl>
                                          </p:spTgt>
                                        </p:tgtEl>
                                      </p:cBhvr>
                                    </p:animEffect>
                                    <p:anim calcmode="lin" valueType="num">
                                      <p:cBhvr>
                                        <p:cTn id="16"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950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95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9507">
                                            <p:txEl>
                                              <p:pRg st="3" end="3"/>
                                            </p:txEl>
                                          </p:spTgt>
                                        </p:tgtEl>
                                        <p:attrNameLst>
                                          <p:attrName>style.visibility</p:attrName>
                                        </p:attrNameLst>
                                      </p:cBhvr>
                                      <p:to>
                                        <p:strVal val="visible"/>
                                      </p:to>
                                    </p:set>
                                    <p:animEffect transition="in" filter="fade">
                                      <p:cBhvr>
                                        <p:cTn id="23" dur="1000"/>
                                        <p:tgtEl>
                                          <p:spTgt spid="149507">
                                            <p:txEl>
                                              <p:pRg st="3" end="3"/>
                                            </p:txEl>
                                          </p:spTgt>
                                        </p:tgtEl>
                                      </p:cBhvr>
                                    </p:animEffect>
                                    <p:anim calcmode="lin" valueType="num">
                                      <p:cBhvr>
                                        <p:cTn id="24"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9507">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950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9388" y="188913"/>
            <a:ext cx="7772400" cy="1143000"/>
          </a:xfrm>
        </p:spPr>
        <p:txBody>
          <a:bodyPr/>
          <a:lstStyle/>
          <a:p>
            <a:pPr eaLnBrk="1" hangingPunct="1"/>
            <a:r>
              <a:rPr lang="es-ES" altLang="es-CL" sz="4000" b="1" dirty="0" smtClean="0">
                <a:solidFill>
                  <a:srgbClr val="00638B"/>
                </a:solidFill>
                <a:latin typeface="Arial" charset="0"/>
                <a:cs typeface="Arial" charset="0"/>
              </a:rPr>
              <a:t>¿Qué se puede hacer?</a:t>
            </a:r>
          </a:p>
        </p:txBody>
      </p:sp>
      <p:sp>
        <p:nvSpPr>
          <p:cNvPr id="150531" name="Rectangle 3"/>
          <p:cNvSpPr>
            <a:spLocks noGrp="1" noChangeArrowheads="1"/>
          </p:cNvSpPr>
          <p:nvPr>
            <p:ph type="body" idx="1"/>
          </p:nvPr>
        </p:nvSpPr>
        <p:spPr>
          <a:xfrm>
            <a:off x="539750" y="1557338"/>
            <a:ext cx="8402638" cy="3095798"/>
          </a:xfrm>
        </p:spPr>
        <p:txBody>
          <a:bodyPr/>
          <a:lstStyle/>
          <a:p>
            <a:pPr eaLnBrk="1" hangingPunct="1">
              <a:lnSpc>
                <a:spcPct val="150000"/>
              </a:lnSpc>
              <a:buClr>
                <a:srgbClr val="FF9933"/>
              </a:buClr>
              <a:buFont typeface="Wingdings" pitchFamily="2" charset="2"/>
              <a:buChar char="q"/>
              <a:defRPr/>
            </a:pPr>
            <a:r>
              <a:rPr lang="es-CL" altLang="es-CL" dirty="0" smtClean="0"/>
              <a:t>Potenciar el conocimiento sobre si mismo</a:t>
            </a:r>
          </a:p>
          <a:p>
            <a:pPr eaLnBrk="1" hangingPunct="1">
              <a:lnSpc>
                <a:spcPct val="150000"/>
              </a:lnSpc>
              <a:buClr>
                <a:srgbClr val="FF9933"/>
              </a:buClr>
              <a:buFont typeface="Wingdings" pitchFamily="2" charset="2"/>
              <a:buChar char="q"/>
              <a:defRPr/>
            </a:pPr>
            <a:r>
              <a:rPr lang="es-CL" altLang="es-CL" dirty="0" smtClean="0"/>
              <a:t>Aumentar  la información sobre las posibles carreras y profesiones que ofrece el medio </a:t>
            </a:r>
          </a:p>
          <a:p>
            <a:pPr eaLnBrk="1" hangingPunct="1">
              <a:lnSpc>
                <a:spcPct val="150000"/>
              </a:lnSpc>
              <a:buClr>
                <a:srgbClr val="FF9933"/>
              </a:buClr>
              <a:buFont typeface="Wingdings" pitchFamily="2" charset="2"/>
              <a:buChar char="q"/>
              <a:defRPr/>
            </a:pPr>
            <a:r>
              <a:rPr lang="es-CL" altLang="es-CL" dirty="0" smtClean="0"/>
              <a:t>Proceso único e individual</a:t>
            </a:r>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6" name="5 Cheurón"/>
          <p:cNvSpPr/>
          <p:nvPr/>
        </p:nvSpPr>
        <p:spPr>
          <a:xfrm rot="5400000">
            <a:off x="4067944" y="4725144"/>
            <a:ext cx="864096" cy="86409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L">
              <a:solidFill>
                <a:schemeClr val="tx1"/>
              </a:solidFill>
            </a:endParaRPr>
          </a:p>
        </p:txBody>
      </p:sp>
      <p:sp>
        <p:nvSpPr>
          <p:cNvPr id="7" name="6 CuadroTexto"/>
          <p:cNvSpPr txBox="1"/>
          <p:nvPr/>
        </p:nvSpPr>
        <p:spPr>
          <a:xfrm>
            <a:off x="2915816" y="5661248"/>
            <a:ext cx="3096344" cy="769441"/>
          </a:xfrm>
          <a:prstGeom prst="rect">
            <a:avLst/>
          </a:prstGeom>
          <a:noFill/>
        </p:spPr>
        <p:txBody>
          <a:bodyPr wrap="square" rtlCol="0">
            <a:spAutoFit/>
          </a:bodyPr>
          <a:lstStyle/>
          <a:p>
            <a:pPr algn="ctr"/>
            <a:r>
              <a:rPr lang="es-CL" sz="4400" b="1" dirty="0" smtClean="0">
                <a:solidFill>
                  <a:srgbClr val="7AB800"/>
                </a:solidFill>
                <a:effectLst>
                  <a:outerShdw blurRad="38100" dist="38100" dir="2700000" algn="tl">
                    <a:srgbClr val="000000">
                      <a:alpha val="43137"/>
                    </a:srgbClr>
                  </a:outerShdw>
                </a:effectLst>
                <a:latin typeface="Estrangelo Edessa" pitchFamily="66" charset="0"/>
                <a:cs typeface="Estrangelo Edessa" pitchFamily="66" charset="0"/>
              </a:rPr>
              <a:t>EXPLORAR</a:t>
            </a:r>
            <a:endParaRPr lang="es-CL" sz="4400" b="1" dirty="0">
              <a:solidFill>
                <a:srgbClr val="7AB800"/>
              </a:solidFill>
              <a:effectLst>
                <a:outerShdw blurRad="38100" dist="38100" dir="2700000" algn="tl">
                  <a:srgbClr val="000000">
                    <a:alpha val="43137"/>
                  </a:srgbClr>
                </a:outerShdw>
              </a:effectLst>
              <a:latin typeface="Estrangelo Edessa" pitchFamily="66" charset="0"/>
              <a:cs typeface="Estrangelo Edess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10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0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anim calcmode="lin" valueType="num">
                                      <p:cBhvr additive="base">
                                        <p:cTn id="11" dur="10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50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 calcmode="lin" valueType="num">
                                      <p:cBhvr additive="base">
                                        <p:cTn id="15" dur="10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allAtOnce"/>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ES" sz="4000" b="1" dirty="0" smtClean="0">
                <a:solidFill>
                  <a:srgbClr val="00638B"/>
                </a:solidFill>
                <a:latin typeface="Arial" charset="0"/>
                <a:cs typeface="Arial" charset="0"/>
              </a:rPr>
              <a:t>Qué se explora…</a:t>
            </a:r>
            <a:endParaRPr lang="es-CL" sz="4000" b="1" dirty="0" smtClean="0">
              <a:solidFill>
                <a:srgbClr val="00638B"/>
              </a:solidFill>
              <a:latin typeface="Arial" charset="0"/>
              <a:cs typeface="Arial" charset="0"/>
            </a:endParaRPr>
          </a:p>
        </p:txBody>
      </p:sp>
      <p:graphicFrame>
        <p:nvGraphicFramePr>
          <p:cNvPr id="4" name="3 Marcador de contenido"/>
          <p:cNvGraphicFramePr>
            <a:graphicFrameLocks noGrp="1"/>
          </p:cNvGraphicFramePr>
          <p:nvPr>
            <p:ph idx="1"/>
          </p:nvPr>
        </p:nvGraphicFramePr>
        <p:xfrm>
          <a:off x="457200" y="1727048"/>
          <a:ext cx="8229600" cy="4438256"/>
        </p:xfrm>
        <a:graphic>
          <a:graphicData uri="http://schemas.openxmlformats.org/drawingml/2006/table">
            <a:tbl>
              <a:tblPr firstRow="1" bandRow="1">
                <a:tableStyleId>{1FECB4D8-DB02-4DC6-A0A2-4F2EBAE1DC90}</a:tableStyleId>
              </a:tblPr>
              <a:tblGrid>
                <a:gridCol w="4114800"/>
                <a:gridCol w="4114800"/>
              </a:tblGrid>
              <a:tr h="837856">
                <a:tc>
                  <a:txBody>
                    <a:bodyPr/>
                    <a:lstStyle/>
                    <a:p>
                      <a:pPr algn="ctr"/>
                      <a:r>
                        <a:rPr lang="es-CL" sz="3600" dirty="0" smtClean="0"/>
                        <a:t>Mundo Externo</a:t>
                      </a:r>
                      <a:endParaRPr lang="es-CL" sz="3600" dirty="0">
                        <a:solidFill>
                          <a:schemeClr val="bg1"/>
                        </a:solidFill>
                      </a:endParaRPr>
                    </a:p>
                  </a:txBody>
                  <a:tcPr/>
                </a:tc>
                <a:tc>
                  <a:txBody>
                    <a:bodyPr/>
                    <a:lstStyle/>
                    <a:p>
                      <a:pPr algn="ctr"/>
                      <a:r>
                        <a:rPr lang="es-CL" sz="3600" dirty="0" smtClean="0"/>
                        <a:t>Mundo Interno</a:t>
                      </a:r>
                      <a:endParaRPr lang="es-CL" sz="3600" dirty="0">
                        <a:solidFill>
                          <a:schemeClr val="bg1"/>
                        </a:solidFill>
                      </a:endParaRPr>
                    </a:p>
                  </a:txBody>
                  <a:tcPr/>
                </a:tc>
              </a:tr>
              <a:tr h="746320">
                <a:tc>
                  <a:txBody>
                    <a:bodyPr/>
                    <a:lstStyle/>
                    <a:p>
                      <a:r>
                        <a:rPr lang="es-CL" sz="2800" b="1" kern="1200" dirty="0" smtClean="0">
                          <a:solidFill>
                            <a:srgbClr val="7AB800"/>
                          </a:solidFill>
                        </a:rPr>
                        <a:t>Instituciones </a:t>
                      </a:r>
                      <a:endParaRPr lang="es-CL" sz="28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800" b="1" kern="1200" dirty="0" smtClean="0">
                          <a:solidFill>
                            <a:srgbClr val="7AB800"/>
                          </a:solidFill>
                        </a:rPr>
                        <a:t>Metas</a:t>
                      </a:r>
                      <a:endParaRPr lang="es-CL" sz="2800" b="1" kern="1200" dirty="0" smtClean="0">
                        <a:solidFill>
                          <a:srgbClr val="7AB800"/>
                        </a:solidFill>
                        <a:latin typeface="Arial" charset="0"/>
                        <a:ea typeface="MS PGothic" panose="020B0600070205080204" pitchFamily="34" charset="-128"/>
                        <a:cs typeface="Arial" charset="0"/>
                      </a:endParaRPr>
                    </a:p>
                  </a:txBody>
                  <a:tcPr anchor="ctr"/>
                </a:tc>
              </a:tr>
              <a:tr h="729056">
                <a:tc>
                  <a:txBody>
                    <a:bodyPr/>
                    <a:lstStyle/>
                    <a:p>
                      <a:r>
                        <a:rPr lang="es-CL" sz="2800" b="1" kern="1200" dirty="0" smtClean="0">
                          <a:solidFill>
                            <a:srgbClr val="7AB800"/>
                          </a:solidFill>
                        </a:rPr>
                        <a:t>Renta/</a:t>
                      </a:r>
                      <a:r>
                        <a:rPr lang="es-CL" sz="2800" b="1" kern="1200" dirty="0" err="1" smtClean="0">
                          <a:solidFill>
                            <a:srgbClr val="7AB800"/>
                          </a:solidFill>
                        </a:rPr>
                        <a:t>empleabilidad</a:t>
                      </a:r>
                      <a:endParaRPr lang="es-CL" sz="28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800" b="1" kern="1200" dirty="0" smtClean="0">
                          <a:solidFill>
                            <a:srgbClr val="7AB800"/>
                          </a:solidFill>
                        </a:rPr>
                        <a:t>Estilo Personal</a:t>
                      </a:r>
                      <a:endParaRPr lang="es-CL" sz="2800" b="1" kern="1200" dirty="0">
                        <a:solidFill>
                          <a:srgbClr val="7AB800"/>
                        </a:solidFill>
                        <a:latin typeface="Arial" charset="0"/>
                        <a:ea typeface="MS PGothic" panose="020B0600070205080204" pitchFamily="34" charset="-128"/>
                        <a:cs typeface="Arial" charset="0"/>
                      </a:endParaRPr>
                    </a:p>
                  </a:txBody>
                  <a:tcPr anchor="ctr"/>
                </a:tc>
              </a:tr>
              <a:tr h="585484">
                <a:tc>
                  <a:txBody>
                    <a:bodyPr/>
                    <a:lstStyle/>
                    <a:p>
                      <a:r>
                        <a:rPr lang="es-CL" sz="2800" b="1" kern="1200" dirty="0" smtClean="0">
                          <a:solidFill>
                            <a:srgbClr val="7AB800"/>
                          </a:solidFill>
                        </a:rPr>
                        <a:t>Costos</a:t>
                      </a:r>
                      <a:endParaRPr lang="es-CL" sz="28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800" b="1" kern="1200" dirty="0" smtClean="0">
                          <a:solidFill>
                            <a:srgbClr val="7AB800"/>
                          </a:solidFill>
                        </a:rPr>
                        <a:t>Habilidades</a:t>
                      </a:r>
                      <a:endParaRPr lang="es-CL" sz="2800" b="1" kern="1200" dirty="0">
                        <a:solidFill>
                          <a:srgbClr val="7AB800"/>
                        </a:solidFill>
                        <a:latin typeface="Arial" charset="0"/>
                        <a:ea typeface="MS PGothic" panose="020B0600070205080204" pitchFamily="34" charset="-128"/>
                        <a:cs typeface="Arial" charset="0"/>
                      </a:endParaRPr>
                    </a:p>
                  </a:txBody>
                  <a:tcPr anchor="ctr"/>
                </a:tc>
              </a:tr>
              <a:tr h="701684">
                <a:tc>
                  <a:txBody>
                    <a:bodyPr/>
                    <a:lstStyle/>
                    <a:p>
                      <a:r>
                        <a:rPr lang="es-CL" sz="2800" b="1" kern="1200" dirty="0" smtClean="0">
                          <a:solidFill>
                            <a:srgbClr val="7AB800"/>
                          </a:solidFill>
                        </a:rPr>
                        <a:t>Requisitos de ingreso</a:t>
                      </a:r>
                      <a:endParaRPr lang="es-CL" sz="28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800" b="1" kern="1200" dirty="0" smtClean="0">
                          <a:solidFill>
                            <a:srgbClr val="7AB800"/>
                          </a:solidFill>
                        </a:rPr>
                        <a:t>Intereses</a:t>
                      </a:r>
                      <a:endParaRPr lang="es-CL" sz="2800" b="1" kern="1200" dirty="0">
                        <a:solidFill>
                          <a:srgbClr val="7AB800"/>
                        </a:solidFill>
                        <a:latin typeface="Arial" charset="0"/>
                        <a:ea typeface="MS PGothic" panose="020B0600070205080204" pitchFamily="34" charset="-128"/>
                        <a:cs typeface="Arial" charset="0"/>
                      </a:endParaRPr>
                    </a:p>
                  </a:txBody>
                  <a:tcPr anchor="ctr"/>
                </a:tc>
              </a:tr>
              <a:tr h="837856">
                <a:tc>
                  <a:txBody>
                    <a:bodyPr/>
                    <a:lstStyle/>
                    <a:p>
                      <a:endParaRPr lang="es-CL" sz="28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800" b="1" kern="1200" dirty="0" smtClean="0">
                          <a:solidFill>
                            <a:srgbClr val="7AB800"/>
                          </a:solidFill>
                          <a:latin typeface="Arial" charset="0"/>
                          <a:ea typeface="MS PGothic" panose="020B0600070205080204" pitchFamily="34" charset="-128"/>
                          <a:cs typeface="Arial" charset="0"/>
                        </a:rPr>
                        <a:t>Creencias</a:t>
                      </a:r>
                      <a:endParaRPr lang="es-CL" sz="2800" b="1" kern="1200" dirty="0">
                        <a:solidFill>
                          <a:srgbClr val="7AB800"/>
                        </a:solidFill>
                        <a:latin typeface="Arial" charset="0"/>
                        <a:ea typeface="MS PGothic" panose="020B0600070205080204" pitchFamily="34" charset="-128"/>
                        <a:cs typeface="Arial" charset="0"/>
                      </a:endParaRPr>
                    </a:p>
                  </a:txBody>
                  <a:tcPr anchor="ctr"/>
                </a:tc>
              </a:tr>
            </a:tbl>
          </a:graphicData>
        </a:graphic>
      </p:graphicFrame>
      <p:sp>
        <p:nvSpPr>
          <p:cNvPr id="5" name="4 Rectángulo"/>
          <p:cNvSpPr/>
          <p:nvPr/>
        </p:nvSpPr>
        <p:spPr>
          <a:xfrm>
            <a:off x="4644008" y="1556792"/>
            <a:ext cx="4176464" cy="47525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L" dirty="0">
              <a:ln w="3175">
                <a:solidFill>
                  <a:schemeClr val="bg1"/>
                </a:solidFill>
              </a:ln>
              <a:noFill/>
            </a:endParaRPr>
          </a:p>
        </p:txBody>
      </p:sp>
      <p:pic>
        <p:nvPicPr>
          <p:cNvPr id="6"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548680"/>
            <a:ext cx="8382000" cy="914400"/>
          </a:xfrm>
        </p:spPr>
        <p:txBody>
          <a:bodyPr/>
          <a:lstStyle/>
          <a:p>
            <a:r>
              <a:rPr lang="es-CL" altLang="es-CL" sz="4000" b="1" dirty="0" smtClean="0">
                <a:solidFill>
                  <a:srgbClr val="00638B"/>
                </a:solidFill>
                <a:latin typeface="Arial" charset="0"/>
                <a:cs typeface="Arial" charset="0"/>
              </a:rPr>
              <a:t>Estilo Personal</a:t>
            </a:r>
          </a:p>
        </p:txBody>
      </p:sp>
      <p:sp>
        <p:nvSpPr>
          <p:cNvPr id="2051" name="Rectangle 3"/>
          <p:cNvSpPr>
            <a:spLocks noGrp="1" noChangeArrowheads="1"/>
          </p:cNvSpPr>
          <p:nvPr>
            <p:ph type="body" idx="1"/>
          </p:nvPr>
        </p:nvSpPr>
        <p:spPr>
          <a:xfrm>
            <a:off x="539552" y="1196752"/>
            <a:ext cx="8136904" cy="5204048"/>
          </a:xfrm>
        </p:spPr>
        <p:txBody>
          <a:bodyPr/>
          <a:lstStyle/>
          <a:p>
            <a:pPr eaLnBrk="1" hangingPunct="1">
              <a:buClr>
                <a:srgbClr val="7AB800"/>
              </a:buClr>
              <a:buFont typeface="Arial" pitchFamily="34" charset="0"/>
              <a:buChar char="•"/>
              <a:defRPr/>
            </a:pPr>
            <a:endParaRPr lang="es-CL" altLang="es-CL" dirty="0" smtClean="0"/>
          </a:p>
          <a:p>
            <a:pPr eaLnBrk="1" hangingPunct="1">
              <a:buClr>
                <a:srgbClr val="7AB800"/>
              </a:buClr>
              <a:buFont typeface="Arial" pitchFamily="34" charset="0"/>
              <a:buChar char="•"/>
              <a:defRPr/>
            </a:pPr>
            <a:r>
              <a:rPr lang="es-CL" altLang="es-CL" dirty="0" smtClean="0"/>
              <a:t>Conjunto de formas relativamente consistentes y estables de relacionarse con otros</a:t>
            </a:r>
          </a:p>
          <a:p>
            <a:pPr eaLnBrk="1" hangingPunct="1">
              <a:buClr>
                <a:srgbClr val="7AB800"/>
              </a:buClr>
              <a:buFont typeface="Arial" pitchFamily="34" charset="0"/>
              <a:buChar char="•"/>
              <a:defRPr/>
            </a:pPr>
            <a:r>
              <a:rPr lang="es-CL" altLang="es-CL" dirty="0" smtClean="0"/>
              <a:t>Imponen un sello de individualidad en las personas</a:t>
            </a:r>
          </a:p>
          <a:p>
            <a:pPr marL="361950" lvl="2" indent="-361950" eaLnBrk="1" hangingPunct="1">
              <a:buClr>
                <a:srgbClr val="7AB800"/>
              </a:buClr>
              <a:buFont typeface="Arial" pitchFamily="34" charset="0"/>
              <a:buChar char="•"/>
              <a:defRPr/>
            </a:pPr>
            <a:r>
              <a:rPr lang="es-CL" altLang="es-CL" sz="3200" dirty="0" smtClean="0"/>
              <a:t>Estilo de vida mas o menos estable y coherente. </a:t>
            </a:r>
          </a:p>
          <a:p>
            <a:pPr eaLnBrk="1" hangingPunct="1">
              <a:buClr>
                <a:srgbClr val="7AB800"/>
              </a:buClr>
              <a:buFont typeface="Arial" pitchFamily="34" charset="0"/>
              <a:buChar char="•"/>
              <a:defRPr/>
            </a:pPr>
            <a:endParaRPr lang="es-CL" altLang="es-CL" dirty="0" smtClean="0"/>
          </a:p>
          <a:p>
            <a:pPr eaLnBrk="1" hangingPunct="1">
              <a:buClr>
                <a:srgbClr val="7AB800"/>
              </a:buClr>
              <a:buFont typeface="Arial" pitchFamily="34" charset="0"/>
              <a:buChar char="•"/>
              <a:defRPr/>
            </a:pPr>
            <a:endParaRPr lang="es-ES" altLang="es-CL"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24579" name="Rectangle 2"/>
          <p:cNvSpPr>
            <a:spLocks noGrp="1" noChangeArrowheads="1"/>
          </p:cNvSpPr>
          <p:nvPr>
            <p:ph type="title"/>
          </p:nvPr>
        </p:nvSpPr>
        <p:spPr>
          <a:xfrm>
            <a:off x="685800" y="0"/>
            <a:ext cx="7772400" cy="1143000"/>
          </a:xfrm>
        </p:spPr>
        <p:txBody>
          <a:bodyPr/>
          <a:lstStyle/>
          <a:p>
            <a:pPr eaLnBrk="1" hangingPunct="1"/>
            <a:r>
              <a:rPr lang="es-CL" altLang="es-CL" dirty="0" smtClean="0"/>
              <a:t/>
            </a:r>
            <a:br>
              <a:rPr lang="es-CL" altLang="es-CL" dirty="0" smtClean="0"/>
            </a:br>
            <a:r>
              <a:rPr lang="es-CL" altLang="es-CL" sz="4000" b="1" dirty="0" smtClean="0">
                <a:solidFill>
                  <a:srgbClr val="00638B"/>
                </a:solidFill>
                <a:latin typeface="Arial" charset="0"/>
                <a:cs typeface="Arial" charset="0"/>
              </a:rPr>
              <a:t>Aptitudes o habilidades </a:t>
            </a:r>
            <a:br>
              <a:rPr lang="es-CL" altLang="es-CL" sz="4000" b="1" dirty="0" smtClean="0">
                <a:solidFill>
                  <a:srgbClr val="00638B"/>
                </a:solidFill>
                <a:latin typeface="Arial" charset="0"/>
                <a:cs typeface="Arial" charset="0"/>
              </a:rPr>
            </a:br>
            <a:endParaRPr lang="es-ES" altLang="es-CL" sz="4000" b="1" dirty="0" smtClean="0">
              <a:solidFill>
                <a:srgbClr val="00638B"/>
              </a:solidFill>
              <a:latin typeface="Arial" charset="0"/>
              <a:cs typeface="Arial" charset="0"/>
            </a:endParaRPr>
          </a:p>
        </p:txBody>
      </p:sp>
      <p:sp>
        <p:nvSpPr>
          <p:cNvPr id="2" name="Rectangle 3"/>
          <p:cNvSpPr>
            <a:spLocks noGrp="1" noChangeArrowheads="1"/>
          </p:cNvSpPr>
          <p:nvPr>
            <p:ph type="body" idx="1"/>
          </p:nvPr>
        </p:nvSpPr>
        <p:spPr>
          <a:xfrm>
            <a:off x="539552" y="1447800"/>
            <a:ext cx="8136904" cy="4789512"/>
          </a:xfrm>
        </p:spPr>
        <p:txBody>
          <a:bodyPr/>
          <a:lstStyle/>
          <a:p>
            <a:pPr algn="just" eaLnBrk="1" hangingPunct="1">
              <a:lnSpc>
                <a:spcPct val="90000"/>
              </a:lnSpc>
              <a:buClr>
                <a:srgbClr val="7AB800"/>
              </a:buClr>
              <a:defRPr/>
            </a:pPr>
            <a:r>
              <a:rPr lang="es-CL" altLang="es-CL" sz="3400" dirty="0" smtClean="0"/>
              <a:t>Áreas de desempeño con mayor facilidad y calidad. Es  decir, son aquellas actividades para las cuales “somos buenos”</a:t>
            </a:r>
          </a:p>
          <a:p>
            <a:pPr algn="just" eaLnBrk="1" hangingPunct="1">
              <a:lnSpc>
                <a:spcPct val="90000"/>
              </a:lnSpc>
              <a:buClr>
                <a:srgbClr val="7AB800"/>
              </a:buClr>
              <a:defRPr/>
            </a:pPr>
            <a:endParaRPr lang="es-CL" altLang="es-CL" sz="3400" dirty="0" smtClean="0"/>
          </a:p>
          <a:p>
            <a:pPr eaLnBrk="1" hangingPunct="1">
              <a:lnSpc>
                <a:spcPct val="90000"/>
              </a:lnSpc>
              <a:buClr>
                <a:srgbClr val="7AB800"/>
              </a:buClr>
              <a:defRPr/>
            </a:pPr>
            <a:r>
              <a:rPr lang="es-CL" altLang="es-CL" sz="3400" dirty="0" smtClean="0"/>
              <a:t>Son heredadas y desarrolladas por la práctica</a:t>
            </a:r>
          </a:p>
          <a:p>
            <a:pPr eaLnBrk="1" hangingPunct="1">
              <a:lnSpc>
                <a:spcPct val="90000"/>
              </a:lnSpc>
              <a:buClr>
                <a:srgbClr val="7AB800"/>
              </a:buClr>
              <a:defRPr/>
            </a:pPr>
            <a:endParaRPr lang="es-CL" altLang="es-CL" sz="3400" dirty="0" smtClean="0"/>
          </a:p>
          <a:p>
            <a:pPr algn="just" eaLnBrk="1" hangingPunct="1">
              <a:lnSpc>
                <a:spcPct val="90000"/>
              </a:lnSpc>
              <a:buClr>
                <a:srgbClr val="7AB800"/>
              </a:buClr>
              <a:defRPr/>
            </a:pPr>
            <a:r>
              <a:rPr lang="es-CL" altLang="es-CL" sz="3400" dirty="0" smtClean="0"/>
              <a:t>A veces coinciden con los intereses</a:t>
            </a:r>
          </a:p>
          <a:p>
            <a:pPr algn="just" eaLnBrk="1" hangingPunct="1">
              <a:lnSpc>
                <a:spcPct val="90000"/>
              </a:lnSpc>
              <a:buClr>
                <a:srgbClr val="7AB800"/>
              </a:buClr>
              <a:buFont typeface="Wingdings" pitchFamily="2" charset="2"/>
              <a:buNone/>
              <a:defRPr/>
            </a:pPr>
            <a:r>
              <a:rPr lang="es-CL" altLang="es-CL" sz="3400" dirty="0" smtClean="0"/>
              <a:t> </a:t>
            </a:r>
            <a:endParaRPr lang="es-ES" altLang="es-CL" sz="3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684213" y="333375"/>
            <a:ext cx="7067550" cy="1143000"/>
          </a:xfrm>
        </p:spPr>
        <p:txBody>
          <a:bodyPr/>
          <a:lstStyle/>
          <a:p>
            <a:r>
              <a:rPr lang="es-ES" sz="4000" b="1" dirty="0" smtClean="0">
                <a:solidFill>
                  <a:srgbClr val="00638B"/>
                </a:solidFill>
                <a:latin typeface="Arial" charset="0"/>
                <a:cs typeface="Arial" charset="0"/>
              </a:rPr>
              <a:t>Camino a recorrer</a:t>
            </a:r>
          </a:p>
        </p:txBody>
      </p:sp>
      <p:pic>
        <p:nvPicPr>
          <p:cNvPr id="307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3076" name="1 Marcador de contenido"/>
          <p:cNvSpPr>
            <a:spLocks noGrp="1"/>
          </p:cNvSpPr>
          <p:nvPr>
            <p:ph idx="1"/>
          </p:nvPr>
        </p:nvSpPr>
        <p:spPr/>
        <p:txBody>
          <a:bodyPr/>
          <a:lstStyle/>
          <a:p>
            <a:pPr>
              <a:lnSpc>
                <a:spcPct val="150000"/>
              </a:lnSpc>
              <a:buClr>
                <a:srgbClr val="E98300"/>
              </a:buClr>
              <a:buSzPct val="120000"/>
              <a:buFont typeface="Wingdings" pitchFamily="2" charset="2"/>
              <a:buChar char="§"/>
            </a:pPr>
            <a:r>
              <a:rPr lang="es-ES" dirty="0" smtClean="0"/>
              <a:t>Proyecto de Vida, Identidad y Vocación.</a:t>
            </a:r>
          </a:p>
          <a:p>
            <a:pPr>
              <a:lnSpc>
                <a:spcPct val="150000"/>
              </a:lnSpc>
              <a:buClr>
                <a:srgbClr val="E98300"/>
              </a:buClr>
              <a:buSzPct val="120000"/>
              <a:buFont typeface="Wingdings" pitchFamily="2" charset="2"/>
              <a:buChar char="§"/>
            </a:pPr>
            <a:r>
              <a:rPr lang="es-ES" dirty="0" smtClean="0"/>
              <a:t>Concepto de Vocación</a:t>
            </a:r>
          </a:p>
          <a:p>
            <a:pPr>
              <a:lnSpc>
                <a:spcPct val="150000"/>
              </a:lnSpc>
              <a:buClr>
                <a:srgbClr val="E98300"/>
              </a:buClr>
              <a:buSzPct val="120000"/>
              <a:buFont typeface="Wingdings" pitchFamily="2" charset="2"/>
              <a:buChar char="§"/>
            </a:pPr>
            <a:r>
              <a:rPr lang="es-ES" dirty="0" smtClean="0"/>
              <a:t>Qué se explora para la toma de decisión</a:t>
            </a:r>
          </a:p>
          <a:p>
            <a:pPr>
              <a:lnSpc>
                <a:spcPct val="150000"/>
              </a:lnSpc>
              <a:buClr>
                <a:srgbClr val="E98300"/>
              </a:buClr>
              <a:buSzPct val="120000"/>
              <a:buFont typeface="Wingdings" pitchFamily="2" charset="2"/>
              <a:buChar char="§"/>
            </a:pPr>
            <a:r>
              <a:rPr lang="es-ES" dirty="0" smtClean="0"/>
              <a:t>Rol de los adultos en la exploración vocacional</a:t>
            </a:r>
          </a:p>
          <a:p>
            <a:pPr>
              <a:lnSpc>
                <a:spcPct val="150000"/>
              </a:lnSpc>
              <a:buClr>
                <a:srgbClr val="E98300"/>
              </a:buClr>
              <a:buSzPct val="120000"/>
              <a:buFont typeface="Wingdings" pitchFamily="2" charset="2"/>
              <a:buChar char="§"/>
            </a:pPr>
            <a:r>
              <a:rPr lang="es-ES" dirty="0" smtClean="0"/>
              <a:t>Algunas consideraciones prácticas</a:t>
            </a:r>
          </a:p>
          <a:p>
            <a:pPr>
              <a:lnSpc>
                <a:spcPct val="150000"/>
              </a:lnSpc>
              <a:buClr>
                <a:srgbClr val="E98300"/>
              </a:buClr>
              <a:buSzPct val="120000"/>
              <a:buFont typeface="Wingdings" pitchFamily="2" charset="2"/>
              <a:buChar char="§"/>
            </a:pPr>
            <a:endParaRPr lang="es-ES" dirty="0" smtClean="0"/>
          </a:p>
          <a:p>
            <a:pPr>
              <a:lnSpc>
                <a:spcPct val="150000"/>
              </a:lnSpc>
              <a:buClr>
                <a:srgbClr val="E98300"/>
              </a:buClr>
            </a:pPr>
            <a:endParaRPr lang="es-ES" dirty="0" smtClean="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79388" y="0"/>
            <a:ext cx="7772400" cy="1143000"/>
          </a:xfrm>
        </p:spPr>
        <p:txBody>
          <a:bodyPr/>
          <a:lstStyle/>
          <a:p>
            <a:pPr eaLnBrk="1" hangingPunct="1"/>
            <a:r>
              <a:rPr lang="es-ES" altLang="es-CL" sz="4000" b="1" dirty="0" smtClean="0">
                <a:solidFill>
                  <a:srgbClr val="00638B"/>
                </a:solidFill>
                <a:latin typeface="Arial" charset="0"/>
                <a:cs typeface="Arial" charset="0"/>
              </a:rPr>
              <a:t>Intereses</a:t>
            </a:r>
            <a:endParaRPr lang="es-CL" altLang="es-CL" sz="4000" b="1" dirty="0" smtClean="0">
              <a:solidFill>
                <a:srgbClr val="00638B"/>
              </a:solidFill>
              <a:latin typeface="Arial" charset="0"/>
              <a:cs typeface="Arial" charset="0"/>
            </a:endParaRPr>
          </a:p>
        </p:txBody>
      </p:sp>
      <p:sp>
        <p:nvSpPr>
          <p:cNvPr id="143363" name="Rectangle 3"/>
          <p:cNvSpPr>
            <a:spLocks noGrp="1" noChangeArrowheads="1"/>
          </p:cNvSpPr>
          <p:nvPr>
            <p:ph type="body" idx="1"/>
          </p:nvPr>
        </p:nvSpPr>
        <p:spPr>
          <a:xfrm>
            <a:off x="539552" y="1052736"/>
            <a:ext cx="7992888" cy="5327650"/>
          </a:xfrm>
        </p:spPr>
        <p:txBody>
          <a:bodyPr/>
          <a:lstStyle/>
          <a:p>
            <a:pPr algn="just" eaLnBrk="1" hangingPunct="1">
              <a:buClr>
                <a:srgbClr val="7AB800"/>
              </a:buClr>
              <a:defRPr/>
            </a:pPr>
            <a:r>
              <a:rPr lang="es-CL" altLang="es-CL" dirty="0" smtClean="0"/>
              <a:t>Aficiones que sentimos por algo o alguien.</a:t>
            </a:r>
          </a:p>
          <a:p>
            <a:pPr algn="just" eaLnBrk="1" hangingPunct="1">
              <a:lnSpc>
                <a:spcPct val="150000"/>
              </a:lnSpc>
              <a:buClr>
                <a:srgbClr val="7AB800"/>
              </a:buClr>
              <a:defRPr/>
            </a:pPr>
            <a:r>
              <a:rPr lang="es-CL" altLang="es-CL" dirty="0" smtClean="0"/>
              <a:t>Realizarlas da satisfacción</a:t>
            </a:r>
          </a:p>
          <a:p>
            <a:pPr algn="just" eaLnBrk="1" hangingPunct="1">
              <a:lnSpc>
                <a:spcPct val="150000"/>
              </a:lnSpc>
              <a:buClr>
                <a:srgbClr val="7AB800"/>
              </a:buClr>
              <a:defRPr/>
            </a:pPr>
            <a:r>
              <a:rPr lang="es-CL" altLang="es-CL" dirty="0" smtClean="0"/>
              <a:t>Puede ser lo que mejor hacemos.</a:t>
            </a:r>
          </a:p>
          <a:p>
            <a:pPr algn="just" eaLnBrk="1" hangingPunct="1">
              <a:lnSpc>
                <a:spcPct val="150000"/>
              </a:lnSpc>
              <a:buClr>
                <a:srgbClr val="7AB800"/>
              </a:buClr>
              <a:defRPr/>
            </a:pPr>
            <a:r>
              <a:rPr lang="es-ES" altLang="es-CL" dirty="0" smtClean="0"/>
              <a:t>Refuerzan el estilo personal.</a:t>
            </a:r>
          </a:p>
          <a:p>
            <a:pPr eaLnBrk="1" hangingPunct="1">
              <a:lnSpc>
                <a:spcPct val="150000"/>
              </a:lnSpc>
              <a:buClr>
                <a:srgbClr val="7AB800"/>
              </a:buClr>
              <a:defRPr/>
            </a:pPr>
            <a:r>
              <a:rPr lang="es-ES" altLang="es-CL" dirty="0" smtClean="0"/>
              <a:t>Son conocidos por la persona o sobre los cuales se tiene cierta referencia. </a:t>
            </a:r>
          </a:p>
          <a:p>
            <a:pPr eaLnBrk="1" hangingPunct="1">
              <a:lnSpc>
                <a:spcPct val="150000"/>
              </a:lnSpc>
              <a:buClr>
                <a:srgbClr val="7AB800"/>
              </a:buClr>
              <a:defRPr/>
            </a:pPr>
            <a:r>
              <a:rPr lang="es-ES" altLang="es-CL" dirty="0" smtClean="0"/>
              <a:t>Son  respuestas conscientes</a:t>
            </a:r>
            <a:endParaRPr lang="es-CL" altLang="es-CL"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36867" name="Rectangle 2"/>
          <p:cNvSpPr>
            <a:spLocks noGrp="1" noChangeArrowheads="1"/>
          </p:cNvSpPr>
          <p:nvPr>
            <p:ph type="title"/>
          </p:nvPr>
        </p:nvSpPr>
        <p:spPr>
          <a:xfrm>
            <a:off x="228600" y="218728"/>
            <a:ext cx="7772400" cy="762000"/>
          </a:xfrm>
        </p:spPr>
        <p:txBody>
          <a:bodyPr/>
          <a:lstStyle/>
          <a:p>
            <a:pPr eaLnBrk="1" hangingPunct="1"/>
            <a:r>
              <a:rPr lang="es-CL" altLang="es-CL" sz="4000" b="1" dirty="0" smtClean="0">
                <a:solidFill>
                  <a:srgbClr val="00638B"/>
                </a:solidFill>
                <a:latin typeface="Arial" charset="0"/>
                <a:cs typeface="Arial" charset="0"/>
              </a:rPr>
              <a:t>Creencias</a:t>
            </a:r>
            <a:endParaRPr lang="es-ES" altLang="es-CL" sz="4000" b="1" dirty="0" smtClean="0">
              <a:solidFill>
                <a:srgbClr val="00638B"/>
              </a:solidFill>
              <a:latin typeface="Arial" charset="0"/>
              <a:cs typeface="Arial" charset="0"/>
            </a:endParaRPr>
          </a:p>
        </p:txBody>
      </p:sp>
      <p:sp>
        <p:nvSpPr>
          <p:cNvPr id="58371" name="Rectangle 3"/>
          <p:cNvSpPr>
            <a:spLocks noGrp="1" noChangeArrowheads="1"/>
          </p:cNvSpPr>
          <p:nvPr>
            <p:ph type="body" idx="1"/>
          </p:nvPr>
        </p:nvSpPr>
        <p:spPr>
          <a:xfrm>
            <a:off x="467544" y="1196752"/>
            <a:ext cx="8136904" cy="4382616"/>
          </a:xfrm>
        </p:spPr>
        <p:txBody>
          <a:bodyPr/>
          <a:lstStyle/>
          <a:p>
            <a:pPr eaLnBrk="1" hangingPunct="1">
              <a:buClr>
                <a:srgbClr val="7AB800"/>
              </a:buClr>
              <a:defRPr/>
            </a:pPr>
            <a:r>
              <a:rPr lang="es-CL" altLang="es-CL" sz="3600" dirty="0" smtClean="0"/>
              <a:t>Creencia o convicción relativamente estable, de que una determinada conducta u objetivo de vida</a:t>
            </a:r>
          </a:p>
          <a:p>
            <a:pPr eaLnBrk="1" hangingPunct="1">
              <a:buClr>
                <a:srgbClr val="7AB800"/>
              </a:buClr>
              <a:defRPr/>
            </a:pPr>
            <a:endParaRPr lang="es-CL" altLang="es-CL" sz="3600" dirty="0" smtClean="0"/>
          </a:p>
          <a:p>
            <a:pPr algn="just" eaLnBrk="1" hangingPunct="1">
              <a:buClr>
                <a:srgbClr val="7AB800"/>
              </a:buClr>
              <a:defRPr/>
            </a:pPr>
            <a:r>
              <a:rPr lang="es-ES" altLang="es-CL" sz="3600" dirty="0" smtClean="0"/>
              <a:t>Expresan nuestra posición ética </a:t>
            </a:r>
            <a:r>
              <a:rPr lang="es-CL" altLang="es-CL" sz="3600" dirty="0" smtClean="0"/>
              <a:t>ante la </a:t>
            </a:r>
            <a:r>
              <a:rPr lang="es-ES" altLang="es-CL" sz="3600" dirty="0" smtClean="0"/>
              <a:t>vida, el motivo por el que hacemos algo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79388" y="0"/>
            <a:ext cx="8736012" cy="1196975"/>
          </a:xfrm>
        </p:spPr>
        <p:txBody>
          <a:bodyPr/>
          <a:lstStyle/>
          <a:p>
            <a:pPr eaLnBrk="1" hangingPunct="1"/>
            <a:r>
              <a:rPr lang="es-CL" altLang="es-CL" sz="4000" b="1" dirty="0" smtClean="0">
                <a:solidFill>
                  <a:srgbClr val="00638B"/>
                </a:solidFill>
                <a:latin typeface="Arial" charset="0"/>
                <a:cs typeface="Arial" charset="0"/>
              </a:rPr>
              <a:t>¿Quién explora?</a:t>
            </a:r>
            <a:endParaRPr lang="es-ES" altLang="es-CL" sz="4000" b="1" dirty="0" smtClean="0">
              <a:solidFill>
                <a:srgbClr val="00638B"/>
              </a:solidFill>
              <a:latin typeface="Arial" charset="0"/>
              <a:cs typeface="Arial" charset="0"/>
            </a:endParaRPr>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6" name="5 Marcador de contenido"/>
          <p:cNvSpPr>
            <a:spLocks noGrp="1"/>
          </p:cNvSpPr>
          <p:nvPr>
            <p:ph idx="1"/>
          </p:nvPr>
        </p:nvSpPr>
        <p:spPr>
          <a:xfrm>
            <a:off x="467544" y="2564904"/>
            <a:ext cx="8229600" cy="3600400"/>
          </a:xfrm>
        </p:spPr>
        <p:txBody>
          <a:bodyPr/>
          <a:lstStyle/>
          <a:p>
            <a:pPr algn="ctr">
              <a:buNone/>
            </a:pPr>
            <a:r>
              <a:rPr lang="es-CL" sz="4800" dirty="0" smtClean="0"/>
              <a:t>Quien tiene la duda</a:t>
            </a:r>
          </a:p>
          <a:p>
            <a:pPr algn="ctr">
              <a:buNone/>
            </a:pPr>
            <a:endParaRPr lang="es-CL" sz="4800" dirty="0" smtClean="0"/>
          </a:p>
          <a:p>
            <a:pPr algn="ctr">
              <a:buNone/>
            </a:pPr>
            <a:r>
              <a:rPr lang="es-CL" sz="4800" dirty="0" smtClean="0"/>
              <a:t>Tiene una oportunidad</a:t>
            </a:r>
          </a:p>
          <a:p>
            <a:pPr algn="ctr"/>
            <a:endParaRPr lang="es-CL"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b="1" dirty="0" smtClean="0">
                <a:solidFill>
                  <a:srgbClr val="00638B"/>
                </a:solidFill>
                <a:latin typeface="Arial" charset="0"/>
                <a:cs typeface="Arial" charset="0"/>
              </a:rPr>
              <a:t>Rol de los adultos…</a:t>
            </a:r>
            <a:endParaRPr lang="es-CL" sz="4000" b="1" dirty="0" smtClean="0">
              <a:solidFill>
                <a:srgbClr val="00638B"/>
              </a:solidFill>
              <a:latin typeface="Arial" charset="0"/>
              <a:cs typeface="Arial" charset="0"/>
            </a:endParaRPr>
          </a:p>
        </p:txBody>
      </p:sp>
      <p:sp>
        <p:nvSpPr>
          <p:cNvPr id="3" name="2 Marcador de contenido"/>
          <p:cNvSpPr>
            <a:spLocks noGrp="1"/>
          </p:cNvSpPr>
          <p:nvPr>
            <p:ph idx="1"/>
          </p:nvPr>
        </p:nvSpPr>
        <p:spPr>
          <a:xfrm>
            <a:off x="611560" y="2204864"/>
            <a:ext cx="2530624" cy="1900808"/>
          </a:xfrm>
        </p:spPr>
        <p:txBody>
          <a:bodyPr/>
          <a:lstStyle/>
          <a:p>
            <a:pPr>
              <a:spcBef>
                <a:spcPct val="0"/>
              </a:spcBef>
              <a:buNone/>
            </a:pPr>
            <a:r>
              <a:rPr lang="es-CL" sz="2800" dirty="0" smtClean="0">
                <a:latin typeface="Gill Sans MT" pitchFamily="34" charset="0"/>
                <a:cs typeface="+mn-cs"/>
              </a:rPr>
              <a:t>Acompañar</a:t>
            </a:r>
          </a:p>
          <a:p>
            <a:pPr>
              <a:spcBef>
                <a:spcPct val="0"/>
              </a:spcBef>
              <a:buNone/>
            </a:pPr>
            <a:r>
              <a:rPr lang="es-CL" sz="2800" dirty="0" smtClean="0">
                <a:latin typeface="Gill Sans MT" pitchFamily="34" charset="0"/>
                <a:cs typeface="+mn-cs"/>
              </a:rPr>
              <a:t>Ayudar a pensar</a:t>
            </a:r>
          </a:p>
          <a:p>
            <a:pPr>
              <a:spcBef>
                <a:spcPct val="0"/>
              </a:spcBef>
              <a:buNone/>
            </a:pPr>
            <a:r>
              <a:rPr lang="es-CL" sz="2800" dirty="0" smtClean="0">
                <a:latin typeface="Gill Sans MT" pitchFamily="34" charset="0"/>
                <a:cs typeface="+mn-cs"/>
              </a:rPr>
              <a:t>Reflejar</a:t>
            </a:r>
          </a:p>
          <a:p>
            <a:pPr>
              <a:spcBef>
                <a:spcPct val="0"/>
              </a:spcBef>
              <a:buNone/>
            </a:pPr>
            <a:r>
              <a:rPr lang="es-CL" sz="2800" dirty="0" smtClean="0">
                <a:latin typeface="Gill Sans MT" pitchFamily="34" charset="0"/>
                <a:cs typeface="+mn-cs"/>
              </a:rPr>
              <a:t>Resumir</a:t>
            </a:r>
          </a:p>
          <a:p>
            <a:pPr>
              <a:buNone/>
            </a:pPr>
            <a:endParaRPr lang="es-CL" sz="2400" dirty="0"/>
          </a:p>
        </p:txBody>
      </p:sp>
      <p:pic>
        <p:nvPicPr>
          <p:cNvPr id="4"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8" name="7 CuadroTexto"/>
          <p:cNvSpPr txBox="1"/>
          <p:nvPr/>
        </p:nvSpPr>
        <p:spPr>
          <a:xfrm>
            <a:off x="6372200" y="4797152"/>
            <a:ext cx="2520280" cy="1815882"/>
          </a:xfrm>
          <a:prstGeom prst="rect">
            <a:avLst/>
          </a:prstGeom>
          <a:noFill/>
        </p:spPr>
        <p:txBody>
          <a:bodyPr wrap="square" rtlCol="0">
            <a:spAutoFit/>
          </a:bodyPr>
          <a:lstStyle/>
          <a:p>
            <a:pPr algn="r"/>
            <a:r>
              <a:rPr lang="es-CL" sz="2800" dirty="0" smtClean="0"/>
              <a:t>Aconsejar</a:t>
            </a:r>
          </a:p>
          <a:p>
            <a:pPr algn="r"/>
            <a:r>
              <a:rPr lang="es-CL" sz="2800" dirty="0" smtClean="0"/>
              <a:t>Investigar</a:t>
            </a:r>
          </a:p>
          <a:p>
            <a:pPr algn="r"/>
            <a:r>
              <a:rPr lang="es-CL" sz="2800" dirty="0" smtClean="0"/>
              <a:t>Publicitar</a:t>
            </a:r>
          </a:p>
          <a:p>
            <a:pPr algn="r"/>
            <a:endParaRPr lang="es-CL" sz="2800" dirty="0"/>
          </a:p>
        </p:txBody>
      </p:sp>
      <p:graphicFrame>
        <p:nvGraphicFramePr>
          <p:cNvPr id="9" name="8 Diagrama"/>
          <p:cNvGraphicFramePr/>
          <p:nvPr/>
        </p:nvGraphicFramePr>
        <p:xfrm>
          <a:off x="755576" y="3284984"/>
          <a:ext cx="799288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060848"/>
            <a:ext cx="3322712" cy="4525963"/>
          </a:xfrm>
        </p:spPr>
        <p:txBody>
          <a:bodyPr/>
          <a:lstStyle/>
          <a:p>
            <a:pPr>
              <a:buNone/>
            </a:pPr>
            <a:r>
              <a:rPr lang="es-CL" b="1" dirty="0" smtClean="0">
                <a:solidFill>
                  <a:srgbClr val="FF9966"/>
                </a:solidFill>
              </a:rPr>
              <a:t>Nos pasa porque…</a:t>
            </a:r>
          </a:p>
          <a:p>
            <a:pPr>
              <a:buNone/>
            </a:pPr>
            <a:endParaRPr lang="es-CL" dirty="0" smtClean="0"/>
          </a:p>
          <a:p>
            <a:r>
              <a:rPr lang="es-CL" dirty="0" smtClean="0"/>
              <a:t>Angustia frente a la indecisión</a:t>
            </a:r>
          </a:p>
          <a:p>
            <a:r>
              <a:rPr lang="es-CL" dirty="0" smtClean="0"/>
              <a:t>Ejercicio ya realizado</a:t>
            </a:r>
          </a:p>
          <a:p>
            <a:endParaRPr lang="es-CL" dirty="0"/>
          </a:p>
        </p:txBody>
      </p:sp>
      <p:pic>
        <p:nvPicPr>
          <p:cNvPr id="4"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7" name="1 Título"/>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ES" sz="4000" b="1" i="0" u="none" strike="noStrike" kern="1200" cap="none" spc="0" normalizeH="0" baseline="0" noProof="0" dirty="0" smtClean="0">
                <a:ln>
                  <a:noFill/>
                </a:ln>
                <a:solidFill>
                  <a:srgbClr val="00638B"/>
                </a:solidFill>
                <a:effectLst/>
                <a:uLnTx/>
                <a:uFillTx/>
                <a:latin typeface="Arial" charset="0"/>
                <a:ea typeface="MS PGothic" panose="020B0600070205080204" pitchFamily="34" charset="-128"/>
                <a:cs typeface="Arial" charset="0"/>
              </a:rPr>
              <a:t>Rol de los adultos…</a:t>
            </a:r>
            <a:endParaRPr kumimoji="0" lang="es-CL" sz="4000" b="1" i="0" u="none" strike="noStrike" kern="1200" cap="none" spc="0" normalizeH="0" baseline="0" noProof="0" dirty="0" smtClean="0">
              <a:ln>
                <a:noFill/>
              </a:ln>
              <a:solidFill>
                <a:srgbClr val="00638B"/>
              </a:solidFill>
              <a:effectLst/>
              <a:uLnTx/>
              <a:uFillTx/>
              <a:latin typeface="Arial" charset="0"/>
              <a:ea typeface="MS PGothic" panose="020B0600070205080204" pitchFamily="34" charset="-128"/>
              <a:cs typeface="Arial" charset="0"/>
            </a:endParaRPr>
          </a:p>
        </p:txBody>
      </p:sp>
      <p:sp>
        <p:nvSpPr>
          <p:cNvPr id="8" name="2 Marcador de contenido"/>
          <p:cNvSpPr txBox="1">
            <a:spLocks/>
          </p:cNvSpPr>
          <p:nvPr/>
        </p:nvSpPr>
        <p:spPr bwMode="auto">
          <a:xfrm>
            <a:off x="4860032" y="2060848"/>
            <a:ext cx="33227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s-CL" sz="3200" b="1" i="0" u="none" strike="noStrike" kern="1200" cap="none" spc="0" normalizeH="0" baseline="0" noProof="0" dirty="0" smtClean="0">
                <a:ln>
                  <a:noFill/>
                </a:ln>
                <a:solidFill>
                  <a:srgbClr val="7AB800"/>
                </a:solidFill>
                <a:effectLst/>
                <a:uLnTx/>
                <a:uFillTx/>
                <a:latin typeface="+mn-lt"/>
                <a:ea typeface="MS PGothic" panose="020B0600070205080204" pitchFamily="34" charset="-128"/>
                <a:cs typeface="MS PGothic" charset="0"/>
              </a:rPr>
              <a:t>Pero….</a:t>
            </a:r>
          </a:p>
          <a:p>
            <a:pPr marL="342900" marR="0" lvl="0" indent="-342900" algn="l" defTabSz="457200" rtl="0" eaLnBrk="0" fontAlgn="base" latinLnBrk="0" hangingPunct="0">
              <a:lnSpc>
                <a:spcPct val="100000"/>
              </a:lnSpc>
              <a:spcBef>
                <a:spcPct val="20000"/>
              </a:spcBef>
              <a:spcAft>
                <a:spcPct val="0"/>
              </a:spcAft>
              <a:buClrTx/>
              <a:buSzTx/>
              <a:tabLst/>
              <a:defRPr/>
            </a:pPr>
            <a:endParaRPr kumimoji="0" lang="es-CL" sz="3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S PGothic"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s-CL" sz="3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S PGothic" charset="0"/>
              </a:rPr>
              <a:t>Son criterios</a:t>
            </a:r>
            <a:r>
              <a:rPr kumimoji="0" lang="es-CL" sz="3200" b="0" i="0" u="none" strike="noStrike" kern="1200" cap="none" spc="0" normalizeH="0" noProof="0" dirty="0" smtClean="0">
                <a:ln>
                  <a:noFill/>
                </a:ln>
                <a:solidFill>
                  <a:schemeClr val="tx1"/>
                </a:solidFill>
                <a:effectLst/>
                <a:uLnTx/>
                <a:uFillTx/>
                <a:latin typeface="+mn-lt"/>
                <a:ea typeface="MS PGothic" panose="020B0600070205080204" pitchFamily="34" charset="-128"/>
                <a:cs typeface="MS PGothic" charset="0"/>
              </a:rPr>
              <a:t> distintos</a:t>
            </a:r>
            <a:endParaRPr kumimoji="0" lang="es-CL" sz="3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S PGothic"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s-CL" sz="3200" b="0" i="0" u="none" strike="noStrike" kern="1200" cap="none" spc="0" normalizeH="0" baseline="0" noProof="0" dirty="0" smtClean="0">
                <a:ln>
                  <a:noFill/>
                </a:ln>
                <a:solidFill>
                  <a:schemeClr val="tx1"/>
                </a:solidFill>
                <a:effectLst/>
                <a:uLnTx/>
                <a:uFillTx/>
                <a:latin typeface="+mn-lt"/>
                <a:ea typeface="MS PGothic" panose="020B0600070205080204" pitchFamily="34" charset="-128"/>
                <a:cs typeface="MS PGothic" charset="0"/>
              </a:rPr>
              <a:t>Requiere ser coherente con proyecto de vida</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s-CL" sz="3200" b="0" i="0" u="none" strike="noStrike" kern="1200" cap="none" spc="0" normalizeH="0" baseline="0" noProof="0" dirty="0">
              <a:ln>
                <a:noFill/>
              </a:ln>
              <a:solidFill>
                <a:schemeClr val="tx1"/>
              </a:solidFill>
              <a:effectLst/>
              <a:uLnTx/>
              <a:uFillTx/>
              <a:latin typeface="+mn-lt"/>
              <a:ea typeface="MS PGothic" panose="020B0600070205080204" pitchFamily="34" charset="-128"/>
              <a:cs typeface="MS PGothic"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9388" y="260350"/>
            <a:ext cx="7772400" cy="1143000"/>
          </a:xfrm>
        </p:spPr>
        <p:txBody>
          <a:bodyPr/>
          <a:lstStyle/>
          <a:p>
            <a:r>
              <a:rPr lang="es-CL" altLang="es-CL" sz="4000" b="1" dirty="0" smtClean="0">
                <a:solidFill>
                  <a:srgbClr val="00638B"/>
                </a:solidFill>
                <a:latin typeface="Arial" charset="0"/>
                <a:cs typeface="Arial" charset="0"/>
              </a:rPr>
              <a:t>Cómo apoyamos la toma de decisión vocacional</a:t>
            </a:r>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pic>
        <p:nvPicPr>
          <p:cNvPr id="10241" name="Picture 1"/>
          <p:cNvPicPr>
            <a:picLocks noChangeAspect="1" noChangeArrowheads="1"/>
          </p:cNvPicPr>
          <p:nvPr/>
        </p:nvPicPr>
        <p:blipFill>
          <a:blip r:embed="rId3" cstate="print"/>
          <a:srcRect/>
          <a:stretch>
            <a:fillRect/>
          </a:stretch>
        </p:blipFill>
        <p:spPr bwMode="auto">
          <a:xfrm>
            <a:off x="2051720" y="1988840"/>
            <a:ext cx="5650533" cy="423740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dissolve">
                                      <p:cBhvr>
                                        <p:cTn id="7"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00638B"/>
                </a:solidFill>
                <a:latin typeface="Arial" charset="0"/>
                <a:cs typeface="Arial" charset="0"/>
              </a:rPr>
              <a:t>Exploración vocacional – exploración profesional</a:t>
            </a:r>
          </a:p>
        </p:txBody>
      </p:sp>
      <p:graphicFrame>
        <p:nvGraphicFramePr>
          <p:cNvPr id="4" name="3 Marcador de contenido"/>
          <p:cNvGraphicFramePr>
            <a:graphicFrameLocks noGrp="1"/>
          </p:cNvGraphicFramePr>
          <p:nvPr>
            <p:ph idx="1"/>
          </p:nvPr>
        </p:nvGraphicFramePr>
        <p:xfrm>
          <a:off x="2267744" y="2348880"/>
          <a:ext cx="3970784" cy="3342061"/>
        </p:xfrm>
        <a:graphic>
          <a:graphicData uri="http://schemas.openxmlformats.org/drawingml/2006/table">
            <a:tbl>
              <a:tblPr firstRow="1" bandRow="1">
                <a:tableStyleId>{1FECB4D8-DB02-4DC6-A0A2-4F2EBAE1DC90}</a:tableStyleId>
              </a:tblPr>
              <a:tblGrid>
                <a:gridCol w="1985392"/>
                <a:gridCol w="1985392"/>
              </a:tblGrid>
              <a:tr h="470826">
                <a:tc>
                  <a:txBody>
                    <a:bodyPr/>
                    <a:lstStyle/>
                    <a:p>
                      <a:pPr algn="ctr"/>
                      <a:r>
                        <a:rPr lang="es-CL" sz="2800" dirty="0" smtClean="0"/>
                        <a:t>Mundo Externo</a:t>
                      </a:r>
                      <a:endParaRPr lang="es-CL" sz="2800" dirty="0">
                        <a:solidFill>
                          <a:schemeClr val="bg1"/>
                        </a:solidFill>
                      </a:endParaRPr>
                    </a:p>
                  </a:txBody>
                  <a:tcPr/>
                </a:tc>
                <a:tc>
                  <a:txBody>
                    <a:bodyPr/>
                    <a:lstStyle/>
                    <a:p>
                      <a:pPr algn="ctr"/>
                      <a:r>
                        <a:rPr lang="es-CL" sz="2800" dirty="0" smtClean="0"/>
                        <a:t>Mundo Interno</a:t>
                      </a:r>
                      <a:endParaRPr lang="es-CL" sz="2800" dirty="0">
                        <a:solidFill>
                          <a:schemeClr val="bg1"/>
                        </a:solidFill>
                      </a:endParaRPr>
                    </a:p>
                  </a:txBody>
                  <a:tcPr/>
                </a:tc>
              </a:tr>
              <a:tr h="419388">
                <a:tc>
                  <a:txBody>
                    <a:bodyPr/>
                    <a:lstStyle/>
                    <a:p>
                      <a:r>
                        <a:rPr lang="es-CL" sz="2000" b="1" kern="1200" dirty="0" smtClean="0">
                          <a:solidFill>
                            <a:srgbClr val="7AB800"/>
                          </a:solidFill>
                        </a:rPr>
                        <a:t>Instituciones </a:t>
                      </a:r>
                      <a:endParaRPr lang="es-CL" sz="20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000" b="1" kern="1200" dirty="0" smtClean="0">
                          <a:solidFill>
                            <a:srgbClr val="7AB800"/>
                          </a:solidFill>
                        </a:rPr>
                        <a:t>Metas</a:t>
                      </a:r>
                      <a:endParaRPr lang="es-CL" sz="2000" b="1" kern="1200" dirty="0" smtClean="0">
                        <a:solidFill>
                          <a:srgbClr val="7AB800"/>
                        </a:solidFill>
                        <a:latin typeface="Arial" charset="0"/>
                        <a:ea typeface="MS PGothic" panose="020B0600070205080204" pitchFamily="34" charset="-128"/>
                        <a:cs typeface="Arial" charset="0"/>
                      </a:endParaRPr>
                    </a:p>
                  </a:txBody>
                  <a:tcPr anchor="ctr"/>
                </a:tc>
              </a:tr>
              <a:tr h="409687">
                <a:tc>
                  <a:txBody>
                    <a:bodyPr/>
                    <a:lstStyle/>
                    <a:p>
                      <a:r>
                        <a:rPr lang="es-CL" sz="2000" b="1" kern="1200" dirty="0" smtClean="0">
                          <a:solidFill>
                            <a:srgbClr val="7AB800"/>
                          </a:solidFill>
                        </a:rPr>
                        <a:t>Sueldo/trabajo</a:t>
                      </a:r>
                      <a:endParaRPr lang="es-CL" sz="20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000" b="1" kern="1200" dirty="0" smtClean="0">
                          <a:solidFill>
                            <a:srgbClr val="7AB800"/>
                          </a:solidFill>
                        </a:rPr>
                        <a:t>Estilo Personal</a:t>
                      </a:r>
                      <a:endParaRPr lang="es-CL" sz="2000" b="1" kern="1200" dirty="0">
                        <a:solidFill>
                          <a:srgbClr val="7AB800"/>
                        </a:solidFill>
                        <a:latin typeface="Arial" charset="0"/>
                        <a:ea typeface="MS PGothic" panose="020B0600070205080204" pitchFamily="34" charset="-128"/>
                        <a:cs typeface="Arial" charset="0"/>
                      </a:endParaRPr>
                    </a:p>
                  </a:txBody>
                  <a:tcPr anchor="ctr"/>
                </a:tc>
              </a:tr>
              <a:tr h="329008">
                <a:tc>
                  <a:txBody>
                    <a:bodyPr/>
                    <a:lstStyle/>
                    <a:p>
                      <a:r>
                        <a:rPr lang="es-CL" sz="2000" b="1" kern="1200" dirty="0" smtClean="0">
                          <a:solidFill>
                            <a:srgbClr val="7AB800"/>
                          </a:solidFill>
                        </a:rPr>
                        <a:t>Costos</a:t>
                      </a:r>
                      <a:endParaRPr lang="es-CL" sz="20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000" b="1" kern="1200" dirty="0" smtClean="0">
                          <a:solidFill>
                            <a:srgbClr val="7AB800"/>
                          </a:solidFill>
                        </a:rPr>
                        <a:t>Habilidades</a:t>
                      </a:r>
                      <a:endParaRPr lang="es-CL" sz="2000" b="1" kern="1200" dirty="0">
                        <a:solidFill>
                          <a:srgbClr val="7AB800"/>
                        </a:solidFill>
                        <a:latin typeface="Arial" charset="0"/>
                        <a:ea typeface="MS PGothic" panose="020B0600070205080204" pitchFamily="34" charset="-128"/>
                        <a:cs typeface="Arial" charset="0"/>
                      </a:endParaRPr>
                    </a:p>
                  </a:txBody>
                  <a:tcPr anchor="ctr"/>
                </a:tc>
              </a:tr>
              <a:tr h="394305">
                <a:tc>
                  <a:txBody>
                    <a:bodyPr/>
                    <a:lstStyle/>
                    <a:p>
                      <a:r>
                        <a:rPr lang="es-CL" sz="2000" b="1" kern="1200" dirty="0" smtClean="0">
                          <a:solidFill>
                            <a:srgbClr val="7AB800"/>
                          </a:solidFill>
                        </a:rPr>
                        <a:t>Requisitos de ingreso</a:t>
                      </a:r>
                      <a:endParaRPr lang="es-CL" sz="20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000" b="1" kern="1200" dirty="0" smtClean="0">
                          <a:solidFill>
                            <a:srgbClr val="7AB800"/>
                          </a:solidFill>
                        </a:rPr>
                        <a:t>Intereses</a:t>
                      </a:r>
                      <a:endParaRPr lang="es-CL" sz="2000" b="1" kern="1200" dirty="0">
                        <a:solidFill>
                          <a:srgbClr val="7AB800"/>
                        </a:solidFill>
                        <a:latin typeface="Arial" charset="0"/>
                        <a:ea typeface="MS PGothic" panose="020B0600070205080204" pitchFamily="34" charset="-128"/>
                        <a:cs typeface="Arial" charset="0"/>
                      </a:endParaRPr>
                    </a:p>
                  </a:txBody>
                  <a:tcPr anchor="ctr"/>
                </a:tc>
              </a:tr>
              <a:tr h="470826">
                <a:tc>
                  <a:txBody>
                    <a:bodyPr/>
                    <a:lstStyle/>
                    <a:p>
                      <a:endParaRPr lang="es-CL" sz="2000" b="1" kern="1200" dirty="0" smtClean="0">
                        <a:solidFill>
                          <a:srgbClr val="7AB800"/>
                        </a:solidFill>
                        <a:latin typeface="Arial" charset="0"/>
                        <a:ea typeface="MS PGothic" panose="020B0600070205080204" pitchFamily="34" charset="-128"/>
                        <a:cs typeface="Arial" charset="0"/>
                      </a:endParaRPr>
                    </a:p>
                  </a:txBody>
                  <a:tcPr anchor="ctr"/>
                </a:tc>
                <a:tc>
                  <a:txBody>
                    <a:bodyPr/>
                    <a:lstStyle/>
                    <a:p>
                      <a:r>
                        <a:rPr lang="es-CL" sz="2000" b="1" kern="1200" dirty="0" smtClean="0">
                          <a:solidFill>
                            <a:srgbClr val="7AB800"/>
                          </a:solidFill>
                          <a:latin typeface="Arial" charset="0"/>
                          <a:ea typeface="MS PGothic" panose="020B0600070205080204" pitchFamily="34" charset="-128"/>
                          <a:cs typeface="Arial" charset="0"/>
                        </a:rPr>
                        <a:t>Creencias</a:t>
                      </a:r>
                      <a:endParaRPr lang="es-CL" sz="2000" b="1" kern="1200" dirty="0">
                        <a:solidFill>
                          <a:srgbClr val="7AB800"/>
                        </a:solidFill>
                        <a:latin typeface="Arial" charset="0"/>
                        <a:ea typeface="MS PGothic" panose="020B0600070205080204" pitchFamily="34" charset="-128"/>
                        <a:cs typeface="Arial" charset="0"/>
                      </a:endParaRPr>
                    </a:p>
                  </a:txBody>
                  <a:tcPr anchor="ctr"/>
                </a:tc>
              </a:tr>
            </a:tbl>
          </a:graphicData>
        </a:graphic>
      </p:graphicFrame>
      <p:pic>
        <p:nvPicPr>
          <p:cNvPr id="5" name="4 Imagen" descr="camino 1.jpeg"/>
          <p:cNvPicPr>
            <a:picLocks noChangeAspect="1"/>
          </p:cNvPicPr>
          <p:nvPr/>
        </p:nvPicPr>
        <p:blipFill>
          <a:blip r:embed="rId2" cstate="print"/>
          <a:stretch>
            <a:fillRect/>
          </a:stretch>
        </p:blipFill>
        <p:spPr>
          <a:xfrm>
            <a:off x="0" y="1844824"/>
            <a:ext cx="9144000" cy="5013176"/>
          </a:xfrm>
          <a:prstGeom prst="rect">
            <a:avLst/>
          </a:prstGeom>
        </p:spPr>
      </p:pic>
      <p:pic>
        <p:nvPicPr>
          <p:cNvPr id="6" name="Imagen 5"/>
          <p:cNvPicPr>
            <a:picLocks noChangeAspect="1"/>
          </p:cNvPicPr>
          <p:nvPr/>
        </p:nvPicPr>
        <p:blipFill>
          <a:blip r:embed="rId3"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5" name="4 Marcador de contenido" descr="camino 2.jpeg"/>
          <p:cNvPicPr>
            <a:picLocks noGrp="1" noChangeAspect="1"/>
          </p:cNvPicPr>
          <p:nvPr>
            <p:ph idx="1"/>
          </p:nvPr>
        </p:nvPicPr>
        <p:blipFill>
          <a:blip r:embed="rId2" cstate="print"/>
          <a:stretch>
            <a:fillRect/>
          </a:stretch>
        </p:blipFill>
        <p:spPr>
          <a:xfrm>
            <a:off x="0" y="1600200"/>
            <a:ext cx="9144000" cy="5257800"/>
          </a:xfrm>
        </p:spPr>
      </p:pic>
      <p:pic>
        <p:nvPicPr>
          <p:cNvPr id="4" name="Imagen 5"/>
          <p:cNvPicPr>
            <a:picLocks noChangeAspect="1"/>
          </p:cNvPicPr>
          <p:nvPr/>
        </p:nvPicPr>
        <p:blipFill>
          <a:blip r:embed="rId3"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5" name="4 Marcador de contenido" descr="pexels-photo-30546.jpg"/>
          <p:cNvPicPr>
            <a:picLocks noGrp="1" noChangeAspect="1"/>
          </p:cNvPicPr>
          <p:nvPr>
            <p:ph idx="1"/>
          </p:nvPr>
        </p:nvPicPr>
        <p:blipFill>
          <a:blip r:embed="rId2" cstate="print"/>
          <a:stretch>
            <a:fillRect/>
          </a:stretch>
        </p:blipFill>
        <p:spPr>
          <a:xfrm>
            <a:off x="0" y="1412776"/>
            <a:ext cx="9143999" cy="5445224"/>
          </a:xfrm>
        </p:spPr>
      </p:pic>
      <p:pic>
        <p:nvPicPr>
          <p:cNvPr id="4" name="Imagen 5"/>
          <p:cNvPicPr>
            <a:picLocks noChangeAspect="1"/>
          </p:cNvPicPr>
          <p:nvPr/>
        </p:nvPicPr>
        <p:blipFill>
          <a:blip r:embed="rId3"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51520" y="404664"/>
            <a:ext cx="8676456" cy="6048672"/>
            <a:chOff x="2758473" y="0"/>
            <a:chExt cx="2417051" cy="4137323"/>
          </a:xfrm>
        </p:grpSpPr>
        <p:sp>
          <p:nvSpPr>
            <p:cNvPr id="5" name="4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5 Rectángulo"/>
            <p:cNvSpPr/>
            <p:nvPr/>
          </p:nvSpPr>
          <p:spPr>
            <a:xfrm>
              <a:off x="2889445" y="70793"/>
              <a:ext cx="2275465" cy="3995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¿Cómo resolvieron la decisión </a:t>
              </a:r>
            </a:p>
            <a:p>
              <a:pPr algn="ctr">
                <a:buNone/>
              </a:pPr>
              <a:r>
                <a:rPr lang="es-CL" sz="4400" b="1" dirty="0" smtClean="0">
                  <a:solidFill>
                    <a:schemeClr val="bg1"/>
                  </a:solidFill>
                </a:rPr>
                <a:t>de su definición vocacional?</a:t>
              </a: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5" name="4 Marcador de contenido" descr="pexels-photo-97065.jpeg"/>
          <p:cNvPicPr>
            <a:picLocks noGrp="1" noChangeAspect="1"/>
          </p:cNvPicPr>
          <p:nvPr>
            <p:ph idx="1"/>
          </p:nvPr>
        </p:nvPicPr>
        <p:blipFill>
          <a:blip r:embed="rId2" cstate="print"/>
          <a:stretch>
            <a:fillRect/>
          </a:stretch>
        </p:blipFill>
        <p:spPr>
          <a:xfrm>
            <a:off x="0" y="1412776"/>
            <a:ext cx="9143999" cy="5498405"/>
          </a:xfrm>
        </p:spPr>
      </p:pic>
      <p:pic>
        <p:nvPicPr>
          <p:cNvPr id="4" name="Imagen 5"/>
          <p:cNvPicPr>
            <a:picLocks noChangeAspect="1"/>
          </p:cNvPicPr>
          <p:nvPr/>
        </p:nvPicPr>
        <p:blipFill>
          <a:blip r:embed="rId3"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23850" y="404813"/>
            <a:ext cx="7343775" cy="1143000"/>
          </a:xfrm>
        </p:spPr>
        <p:txBody>
          <a:bodyPr/>
          <a:lstStyle/>
          <a:p>
            <a:r>
              <a:rPr lang="es-CL" b="1" dirty="0" smtClean="0">
                <a:solidFill>
                  <a:srgbClr val="00638B"/>
                </a:solidFill>
                <a:latin typeface="Arial" charset="0"/>
                <a:cs typeface="Arial" charset="0"/>
              </a:rPr>
              <a:t>¿Dónde quiero estar….?</a:t>
            </a:r>
            <a:endParaRPr lang="es-ES" b="1" dirty="0" smtClean="0">
              <a:solidFill>
                <a:srgbClr val="00638B"/>
              </a:solidFill>
              <a:latin typeface="Arial" charset="0"/>
              <a:cs typeface="Arial" charset="0"/>
            </a:endParaRPr>
          </a:p>
        </p:txBody>
      </p:sp>
      <p:pic>
        <p:nvPicPr>
          <p:cNvPr id="6147" name="Imagen 5"/>
          <p:cNvPicPr>
            <a:picLocks noChangeAspect="1"/>
          </p:cNvPicPr>
          <p:nvPr/>
        </p:nvPicPr>
        <p:blipFill>
          <a:blip r:embed="rId4" cstate="print"/>
          <a:srcRect/>
          <a:stretch>
            <a:fillRect/>
          </a:stretch>
        </p:blipFill>
        <p:spPr bwMode="auto">
          <a:xfrm>
            <a:off x="7454900" y="69850"/>
            <a:ext cx="1608138" cy="1033463"/>
          </a:xfrm>
          <a:prstGeom prst="rect">
            <a:avLst/>
          </a:prstGeom>
          <a:noFill/>
          <a:ln w="9525">
            <a:noFill/>
            <a:miter lim="800000"/>
            <a:headEnd/>
            <a:tailEnd/>
          </a:ln>
        </p:spPr>
      </p:pic>
      <p:graphicFrame>
        <p:nvGraphicFramePr>
          <p:cNvPr id="3" name="2 Marcador de contenido"/>
          <p:cNvGraphicFramePr>
            <a:graphicFrameLocks noGrp="1"/>
          </p:cNvGraphicFramePr>
          <p:nvPr>
            <p:ph idx="1"/>
          </p:nvPr>
        </p:nvGraphicFramePr>
        <p:xfrm>
          <a:off x="457200" y="1988839"/>
          <a:ext cx="8075240" cy="4137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U2 - Beautiful Day.mp3">
            <a:hlinkClick r:id="" action="ppaction://media"/>
          </p:cNvPr>
          <p:cNvPicPr>
            <a:picLocks noRot="1" noChangeAspect="1"/>
          </p:cNvPicPr>
          <p:nvPr>
            <a:audioFile r:link="rId1"/>
          </p:nvPr>
        </p:nvPicPr>
        <p:blipFill>
          <a:blip r:embed="rId10" cstate="print"/>
          <a:stretch>
            <a:fillRect/>
          </a:stretch>
        </p:blipFill>
        <p:spPr>
          <a:xfrm>
            <a:off x="8172400" y="5661248"/>
            <a:ext cx="304800" cy="304800"/>
          </a:xfrm>
          <a:prstGeom prst="rect">
            <a:avLst/>
          </a:prstGeom>
        </p:spPr>
      </p:pic>
      <p:grpSp>
        <p:nvGrpSpPr>
          <p:cNvPr id="6" name="5 Grupo"/>
          <p:cNvGrpSpPr/>
          <p:nvPr/>
        </p:nvGrpSpPr>
        <p:grpSpPr>
          <a:xfrm>
            <a:off x="395536" y="1988840"/>
            <a:ext cx="8352928" cy="4137323"/>
            <a:chOff x="0" y="0"/>
            <a:chExt cx="8075240" cy="4137323"/>
          </a:xfrm>
        </p:grpSpPr>
        <p:sp>
          <p:nvSpPr>
            <p:cNvPr id="7" name="6 Rectángulo redondeado"/>
            <p:cNvSpPr/>
            <p:nvPr/>
          </p:nvSpPr>
          <p:spPr>
            <a:xfrm>
              <a:off x="0" y="0"/>
              <a:ext cx="8075240" cy="4137323"/>
            </a:xfrm>
            <a:prstGeom prst="roundRect">
              <a:avLst>
                <a:gd name="adj" fmla="val 10000"/>
              </a:avLst>
            </a:prstGeom>
            <a:solidFill>
              <a:srgbClr val="7AB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s-CL" sz="4800" dirty="0" smtClean="0"/>
                <a:t>¿Qué te encuentras haciendo para llegar hasta ese lugar?</a:t>
              </a:r>
            </a:p>
            <a:p>
              <a:pPr algn="ctr"/>
              <a:r>
                <a:rPr lang="es-CL" sz="4800" dirty="0" smtClean="0"/>
                <a:t>¿Qué necesitas?¿Necesitas ayuda? ¿De quién?</a:t>
              </a:r>
              <a:endParaRPr lang="es-CL" sz="4800" dirty="0"/>
            </a:p>
          </p:txBody>
        </p:sp>
        <p:sp>
          <p:nvSpPr>
            <p:cNvPr id="8" name="7 Rectángulo"/>
            <p:cNvSpPr/>
            <p:nvPr/>
          </p:nvSpPr>
          <p:spPr>
            <a:xfrm>
              <a:off x="121178" y="121178"/>
              <a:ext cx="7832884" cy="3894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pic>
        <p:nvPicPr>
          <p:cNvPr id="11" name="Cena #15 Batimentos Cardiacos.mp3">
            <a:hlinkClick r:id="" action="ppaction://media"/>
          </p:cNvPr>
          <p:cNvPicPr>
            <a:picLocks noRot="1" noChangeAspect="1"/>
          </p:cNvPicPr>
          <p:nvPr>
            <a:audioFile r:link="rId2"/>
          </p:nvPr>
        </p:nvPicPr>
        <p:blipFill>
          <a:blip r:embed="rId11" cstate="print"/>
          <a:stretch>
            <a:fillRect/>
          </a:stretch>
        </p:blipFill>
        <p:spPr>
          <a:xfrm>
            <a:off x="827584" y="5589240"/>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 presetClass="mediacall" presetSubtype="0" fill="hold" nodeType="withEffect">
                                  <p:stCondLst>
                                    <p:cond delay="0"/>
                                  </p:stCondLst>
                                  <p:childTnLst>
                                    <p:cmd type="call" cmd="playFrom(0.0)">
                                      <p:cBhvr>
                                        <p:cTn id="9" dur="250386"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1" presetClass="mediacall" presetSubtype="0" fill="hold" nodeType="withEffect">
                                  <p:stCondLst>
                                    <p:cond delay="0"/>
                                  </p:stCondLst>
                                  <p:childTnLst>
                                    <p:cmd type="call" cmd="playFrom(0.0)">
                                      <p:cBhvr>
                                        <p:cTn id="16" dur="818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23850" y="404813"/>
            <a:ext cx="7920558" cy="1143000"/>
          </a:xfrm>
        </p:spPr>
        <p:txBody>
          <a:bodyPr/>
          <a:lstStyle/>
          <a:p>
            <a:r>
              <a:rPr lang="es-CL" b="1" dirty="0" smtClean="0">
                <a:solidFill>
                  <a:srgbClr val="00638B"/>
                </a:solidFill>
                <a:latin typeface="Arial" charset="0"/>
                <a:cs typeface="Arial" charset="0"/>
              </a:rPr>
              <a:t>¿Dónde quiero estar? (versión papás/apoderados)</a:t>
            </a:r>
            <a:endParaRPr lang="es-ES" b="1" dirty="0" smtClean="0">
              <a:solidFill>
                <a:srgbClr val="00638B"/>
              </a:solidFill>
              <a:latin typeface="Arial" charset="0"/>
              <a:cs typeface="Arial" charset="0"/>
            </a:endParaRPr>
          </a:p>
        </p:txBody>
      </p:sp>
      <p:pic>
        <p:nvPicPr>
          <p:cNvPr id="6147"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graphicFrame>
        <p:nvGraphicFramePr>
          <p:cNvPr id="3" name="2 Marcador de contenido"/>
          <p:cNvGraphicFramePr>
            <a:graphicFrameLocks noGrp="1"/>
          </p:cNvGraphicFramePr>
          <p:nvPr>
            <p:ph idx="1"/>
          </p:nvPr>
        </p:nvGraphicFramePr>
        <p:xfrm>
          <a:off x="457200" y="1988839"/>
          <a:ext cx="8075240" cy="413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3 Grupo"/>
          <p:cNvGrpSpPr/>
          <p:nvPr/>
        </p:nvGrpSpPr>
        <p:grpSpPr>
          <a:xfrm>
            <a:off x="251520" y="2060848"/>
            <a:ext cx="8676456" cy="4392488"/>
            <a:chOff x="2758473" y="0"/>
            <a:chExt cx="2417051" cy="4137323"/>
          </a:xfrm>
        </p:grpSpPr>
        <p:sp>
          <p:nvSpPr>
            <p:cNvPr id="6" name="5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CL" sz="4000" dirty="0" smtClean="0"/>
                <a:t>Dónde crees que estarás viviendo cuando tengas mi edad? Chile? Santiago?</a:t>
              </a:r>
            </a:p>
            <a:p>
              <a:r>
                <a:rPr lang="es-CL" sz="4000" dirty="0" smtClean="0"/>
                <a:t>Tendrás  hijos?.... (Yo te tengo a ti….)</a:t>
              </a:r>
            </a:p>
            <a:p>
              <a:r>
                <a:rPr lang="es-CL" sz="4000" dirty="0" smtClean="0"/>
                <a:t>Tienes cosas propias a esta edad?</a:t>
              </a:r>
            </a:p>
            <a:p>
              <a:r>
                <a:rPr lang="es-CL" sz="4000" dirty="0" smtClean="0"/>
                <a:t>Estudiaste?  Seguiste estudiando?</a:t>
              </a:r>
            </a:p>
            <a:p>
              <a:endParaRPr lang="es-CL" sz="4000" dirty="0" smtClean="0"/>
            </a:p>
            <a:p>
              <a:endParaRPr lang="es-CL" sz="4000" dirty="0" smtClean="0"/>
            </a:p>
            <a:p>
              <a:endParaRPr lang="es-CL" sz="4000" dirty="0"/>
            </a:p>
          </p:txBody>
        </p:sp>
        <p:sp>
          <p:nvSpPr>
            <p:cNvPr id="7" name="6 Rectángulo"/>
            <p:cNvSpPr/>
            <p:nvPr/>
          </p:nvSpPr>
          <p:spPr>
            <a:xfrm>
              <a:off x="2889445" y="70793"/>
              <a:ext cx="2275465" cy="3995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514600" y="33528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36" name="Oval 3"/>
          <p:cNvSpPr>
            <a:spLocks noChangeArrowheads="1"/>
          </p:cNvSpPr>
          <p:nvPr/>
        </p:nvSpPr>
        <p:spPr bwMode="auto">
          <a:xfrm>
            <a:off x="5029200" y="32766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37" name="Rectangle 4"/>
          <p:cNvSpPr>
            <a:spLocks noChangeArrowheads="1"/>
          </p:cNvSpPr>
          <p:nvPr/>
        </p:nvSpPr>
        <p:spPr bwMode="auto">
          <a:xfrm>
            <a:off x="2819400" y="51054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38" name="Oval 5"/>
          <p:cNvSpPr>
            <a:spLocks noChangeArrowheads="1"/>
          </p:cNvSpPr>
          <p:nvPr/>
        </p:nvSpPr>
        <p:spPr bwMode="auto">
          <a:xfrm>
            <a:off x="4419600" y="51054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dirty="0">
              <a:solidFill>
                <a:schemeClr val="lt1"/>
              </a:solidFill>
              <a:latin typeface="+mn-lt"/>
              <a:ea typeface="+mn-ea"/>
            </a:endParaRPr>
          </a:p>
        </p:txBody>
      </p:sp>
      <p:sp>
        <p:nvSpPr>
          <p:cNvPr id="18439" name="Rectangle 6"/>
          <p:cNvSpPr>
            <a:spLocks noChangeArrowheads="1"/>
          </p:cNvSpPr>
          <p:nvPr/>
        </p:nvSpPr>
        <p:spPr bwMode="auto">
          <a:xfrm>
            <a:off x="5334000" y="10668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CL" altLang="es-CL"/>
          </a:p>
        </p:txBody>
      </p:sp>
      <p:sp>
        <p:nvSpPr>
          <p:cNvPr id="18440" name="Oval 7"/>
          <p:cNvSpPr>
            <a:spLocks noChangeArrowheads="1"/>
          </p:cNvSpPr>
          <p:nvPr/>
        </p:nvSpPr>
        <p:spPr bwMode="auto">
          <a:xfrm>
            <a:off x="6858000" y="9144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41" name="Rectangle 8"/>
          <p:cNvSpPr>
            <a:spLocks noChangeArrowheads="1"/>
          </p:cNvSpPr>
          <p:nvPr/>
        </p:nvSpPr>
        <p:spPr bwMode="auto">
          <a:xfrm>
            <a:off x="609600" y="11430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endParaRPr lang="es-ES" altLang="es-CL" sz="1400" dirty="0"/>
          </a:p>
        </p:txBody>
      </p:sp>
      <p:sp>
        <p:nvSpPr>
          <p:cNvPr id="18442" name="Oval 9"/>
          <p:cNvSpPr>
            <a:spLocks noChangeArrowheads="1"/>
          </p:cNvSpPr>
          <p:nvPr/>
        </p:nvSpPr>
        <p:spPr bwMode="auto">
          <a:xfrm>
            <a:off x="2195513" y="1125538"/>
            <a:ext cx="1081087"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a:p>
        </p:txBody>
      </p:sp>
      <p:sp>
        <p:nvSpPr>
          <p:cNvPr id="18443" name="Rectangle 10"/>
          <p:cNvSpPr>
            <a:spLocks noChangeArrowheads="1"/>
          </p:cNvSpPr>
          <p:nvPr/>
        </p:nvSpPr>
        <p:spPr bwMode="auto">
          <a:xfrm>
            <a:off x="1447800" y="33528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44" name="Rectangle 11"/>
          <p:cNvSpPr>
            <a:spLocks noChangeArrowheads="1"/>
          </p:cNvSpPr>
          <p:nvPr/>
        </p:nvSpPr>
        <p:spPr bwMode="auto">
          <a:xfrm>
            <a:off x="6096000" y="33528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45" name="Line 20"/>
          <p:cNvSpPr>
            <a:spLocks noChangeShapeType="1"/>
          </p:cNvSpPr>
          <p:nvPr/>
        </p:nvSpPr>
        <p:spPr bwMode="auto">
          <a:xfrm>
            <a:off x="609600" y="3048000"/>
            <a:ext cx="0" cy="304800"/>
          </a:xfrm>
          <a:prstGeom prst="line">
            <a:avLst/>
          </a:prstGeom>
          <a:noFill/>
          <a:ln w="9525">
            <a:solidFill>
              <a:schemeClr val="tx1"/>
            </a:solidFill>
            <a:round/>
            <a:headEnd/>
            <a:tailEnd/>
          </a:ln>
          <a:effectLst/>
        </p:spPr>
        <p:txBody>
          <a:bodyPr/>
          <a:lstStyle/>
          <a:p>
            <a:endParaRPr lang="es-CL"/>
          </a:p>
        </p:txBody>
      </p:sp>
      <p:sp>
        <p:nvSpPr>
          <p:cNvPr id="18446" name="Line 26"/>
          <p:cNvSpPr>
            <a:spLocks noChangeShapeType="1"/>
          </p:cNvSpPr>
          <p:nvPr/>
        </p:nvSpPr>
        <p:spPr bwMode="auto">
          <a:xfrm>
            <a:off x="609600" y="3048000"/>
            <a:ext cx="2667000" cy="0"/>
          </a:xfrm>
          <a:prstGeom prst="line">
            <a:avLst/>
          </a:prstGeom>
          <a:noFill/>
          <a:ln w="9525">
            <a:solidFill>
              <a:schemeClr val="tx1"/>
            </a:solidFill>
            <a:round/>
            <a:headEnd/>
            <a:tailEnd/>
          </a:ln>
          <a:effectLst/>
        </p:spPr>
        <p:txBody>
          <a:bodyPr/>
          <a:lstStyle/>
          <a:p>
            <a:endParaRPr lang="es-CL"/>
          </a:p>
        </p:txBody>
      </p:sp>
      <p:sp>
        <p:nvSpPr>
          <p:cNvPr id="18448" name="Line 35"/>
          <p:cNvSpPr>
            <a:spLocks noChangeShapeType="1"/>
          </p:cNvSpPr>
          <p:nvPr/>
        </p:nvSpPr>
        <p:spPr bwMode="auto">
          <a:xfrm>
            <a:off x="1143000" y="2438400"/>
            <a:ext cx="1524000" cy="0"/>
          </a:xfrm>
          <a:prstGeom prst="line">
            <a:avLst/>
          </a:prstGeom>
          <a:noFill/>
          <a:ln w="9525">
            <a:solidFill>
              <a:schemeClr val="tx1"/>
            </a:solidFill>
            <a:round/>
            <a:headEnd/>
            <a:tailEnd/>
          </a:ln>
          <a:effectLst/>
        </p:spPr>
        <p:txBody>
          <a:bodyPr/>
          <a:lstStyle/>
          <a:p>
            <a:endParaRPr lang="es-CL"/>
          </a:p>
        </p:txBody>
      </p:sp>
      <p:sp>
        <p:nvSpPr>
          <p:cNvPr id="18449" name="Line 36"/>
          <p:cNvSpPr>
            <a:spLocks noChangeShapeType="1"/>
          </p:cNvSpPr>
          <p:nvPr/>
        </p:nvSpPr>
        <p:spPr bwMode="auto">
          <a:xfrm>
            <a:off x="1676400" y="4876800"/>
            <a:ext cx="4648200" cy="0"/>
          </a:xfrm>
          <a:prstGeom prst="line">
            <a:avLst/>
          </a:prstGeom>
          <a:noFill/>
          <a:ln w="9525">
            <a:solidFill>
              <a:schemeClr val="tx1"/>
            </a:solidFill>
            <a:round/>
            <a:headEnd/>
            <a:tailEnd/>
          </a:ln>
          <a:effectLst/>
        </p:spPr>
        <p:txBody>
          <a:bodyPr/>
          <a:lstStyle/>
          <a:p>
            <a:endParaRPr lang="es-CL"/>
          </a:p>
        </p:txBody>
      </p:sp>
      <p:sp>
        <p:nvSpPr>
          <p:cNvPr id="18450" name="Line 38"/>
          <p:cNvSpPr>
            <a:spLocks noChangeShapeType="1"/>
          </p:cNvSpPr>
          <p:nvPr/>
        </p:nvSpPr>
        <p:spPr bwMode="auto">
          <a:xfrm>
            <a:off x="2667000" y="2057400"/>
            <a:ext cx="0" cy="457200"/>
          </a:xfrm>
          <a:prstGeom prst="line">
            <a:avLst/>
          </a:prstGeom>
          <a:noFill/>
          <a:ln w="9525">
            <a:solidFill>
              <a:schemeClr val="tx1"/>
            </a:solidFill>
            <a:round/>
            <a:headEnd/>
            <a:tailEnd/>
          </a:ln>
          <a:effectLst/>
        </p:spPr>
        <p:txBody>
          <a:bodyPr/>
          <a:lstStyle/>
          <a:p>
            <a:endParaRPr lang="es-CL"/>
          </a:p>
        </p:txBody>
      </p:sp>
      <p:sp>
        <p:nvSpPr>
          <p:cNvPr id="18451" name="Line 39"/>
          <p:cNvSpPr>
            <a:spLocks noChangeShapeType="1"/>
          </p:cNvSpPr>
          <p:nvPr/>
        </p:nvSpPr>
        <p:spPr bwMode="auto">
          <a:xfrm>
            <a:off x="3276600" y="3048000"/>
            <a:ext cx="0" cy="228600"/>
          </a:xfrm>
          <a:prstGeom prst="line">
            <a:avLst/>
          </a:prstGeom>
          <a:noFill/>
          <a:ln w="9525">
            <a:solidFill>
              <a:schemeClr val="tx1"/>
            </a:solidFill>
            <a:round/>
            <a:headEnd/>
            <a:tailEnd/>
          </a:ln>
          <a:effectLst/>
        </p:spPr>
        <p:txBody>
          <a:bodyPr/>
          <a:lstStyle/>
          <a:p>
            <a:endParaRPr lang="es-CL"/>
          </a:p>
        </p:txBody>
      </p:sp>
      <p:sp>
        <p:nvSpPr>
          <p:cNvPr id="18452" name="Line 41"/>
          <p:cNvSpPr>
            <a:spLocks noChangeShapeType="1"/>
          </p:cNvSpPr>
          <p:nvPr/>
        </p:nvSpPr>
        <p:spPr bwMode="auto">
          <a:xfrm>
            <a:off x="1905000" y="2438400"/>
            <a:ext cx="0" cy="838200"/>
          </a:xfrm>
          <a:prstGeom prst="line">
            <a:avLst/>
          </a:prstGeom>
          <a:noFill/>
          <a:ln w="9525">
            <a:solidFill>
              <a:schemeClr val="tx1"/>
            </a:solidFill>
            <a:round/>
            <a:headEnd/>
            <a:tailEnd/>
          </a:ln>
          <a:effectLst/>
        </p:spPr>
        <p:txBody>
          <a:bodyPr/>
          <a:lstStyle/>
          <a:p>
            <a:endParaRPr lang="es-CL"/>
          </a:p>
        </p:txBody>
      </p:sp>
      <p:sp>
        <p:nvSpPr>
          <p:cNvPr id="18453" name="Line 43"/>
          <p:cNvSpPr>
            <a:spLocks noChangeShapeType="1"/>
          </p:cNvSpPr>
          <p:nvPr/>
        </p:nvSpPr>
        <p:spPr bwMode="auto">
          <a:xfrm>
            <a:off x="4876800" y="4876800"/>
            <a:ext cx="0" cy="228600"/>
          </a:xfrm>
          <a:prstGeom prst="line">
            <a:avLst/>
          </a:prstGeom>
          <a:noFill/>
          <a:ln w="9525">
            <a:solidFill>
              <a:schemeClr val="tx1"/>
            </a:solidFill>
            <a:round/>
            <a:headEnd/>
            <a:tailEnd/>
          </a:ln>
          <a:effectLst/>
        </p:spPr>
        <p:txBody>
          <a:bodyPr/>
          <a:lstStyle/>
          <a:p>
            <a:endParaRPr lang="es-CL"/>
          </a:p>
        </p:txBody>
      </p:sp>
      <p:sp>
        <p:nvSpPr>
          <p:cNvPr id="18454" name="Line 50"/>
          <p:cNvSpPr>
            <a:spLocks noChangeShapeType="1"/>
          </p:cNvSpPr>
          <p:nvPr/>
        </p:nvSpPr>
        <p:spPr bwMode="auto">
          <a:xfrm>
            <a:off x="533400" y="4267200"/>
            <a:ext cx="0" cy="381000"/>
          </a:xfrm>
          <a:prstGeom prst="line">
            <a:avLst/>
          </a:prstGeom>
          <a:noFill/>
          <a:ln w="9525">
            <a:solidFill>
              <a:schemeClr val="tx1"/>
            </a:solidFill>
            <a:round/>
            <a:headEnd/>
            <a:tailEnd/>
          </a:ln>
          <a:effectLst/>
        </p:spPr>
        <p:txBody>
          <a:bodyPr/>
          <a:lstStyle/>
          <a:p>
            <a:endParaRPr lang="es-CL"/>
          </a:p>
        </p:txBody>
      </p:sp>
      <p:sp>
        <p:nvSpPr>
          <p:cNvPr id="18455" name="Line 51"/>
          <p:cNvSpPr>
            <a:spLocks noChangeShapeType="1"/>
          </p:cNvSpPr>
          <p:nvPr/>
        </p:nvSpPr>
        <p:spPr bwMode="auto">
          <a:xfrm>
            <a:off x="4114800" y="4648200"/>
            <a:ext cx="0" cy="228600"/>
          </a:xfrm>
          <a:prstGeom prst="line">
            <a:avLst/>
          </a:prstGeom>
          <a:noFill/>
          <a:ln w="9525">
            <a:solidFill>
              <a:schemeClr val="tx1"/>
            </a:solidFill>
            <a:round/>
            <a:headEnd/>
            <a:tailEnd/>
          </a:ln>
          <a:effectLst/>
        </p:spPr>
        <p:txBody>
          <a:bodyPr/>
          <a:lstStyle/>
          <a:p>
            <a:endParaRPr lang="es-CL"/>
          </a:p>
        </p:txBody>
      </p:sp>
      <p:sp>
        <p:nvSpPr>
          <p:cNvPr id="18456" name="Line 52"/>
          <p:cNvSpPr>
            <a:spLocks noChangeShapeType="1"/>
          </p:cNvSpPr>
          <p:nvPr/>
        </p:nvSpPr>
        <p:spPr bwMode="auto">
          <a:xfrm>
            <a:off x="533400" y="4648200"/>
            <a:ext cx="5105400" cy="0"/>
          </a:xfrm>
          <a:prstGeom prst="line">
            <a:avLst/>
          </a:prstGeom>
          <a:noFill/>
          <a:ln w="9525">
            <a:solidFill>
              <a:schemeClr val="tx1"/>
            </a:solidFill>
            <a:round/>
            <a:headEnd/>
            <a:tailEnd/>
          </a:ln>
          <a:effectLst/>
        </p:spPr>
        <p:txBody>
          <a:bodyPr/>
          <a:lstStyle/>
          <a:p>
            <a:endParaRPr lang="es-CL"/>
          </a:p>
        </p:txBody>
      </p:sp>
      <p:sp>
        <p:nvSpPr>
          <p:cNvPr id="18457" name="Line 53"/>
          <p:cNvSpPr>
            <a:spLocks noChangeShapeType="1"/>
          </p:cNvSpPr>
          <p:nvPr/>
        </p:nvSpPr>
        <p:spPr bwMode="auto">
          <a:xfrm>
            <a:off x="5638800" y="4191000"/>
            <a:ext cx="0" cy="457200"/>
          </a:xfrm>
          <a:prstGeom prst="line">
            <a:avLst/>
          </a:prstGeom>
          <a:noFill/>
          <a:ln w="9525">
            <a:solidFill>
              <a:schemeClr val="tx1"/>
            </a:solidFill>
            <a:round/>
            <a:headEnd/>
            <a:tailEnd/>
          </a:ln>
          <a:effectLst/>
        </p:spPr>
        <p:txBody>
          <a:bodyPr/>
          <a:lstStyle/>
          <a:p>
            <a:endParaRPr lang="es-CL"/>
          </a:p>
        </p:txBody>
      </p:sp>
      <p:sp>
        <p:nvSpPr>
          <p:cNvPr id="18458" name="Text Box 54"/>
          <p:cNvSpPr txBox="1">
            <a:spLocks noChangeArrowheads="1"/>
          </p:cNvSpPr>
          <p:nvPr/>
        </p:nvSpPr>
        <p:spPr bwMode="auto">
          <a:xfrm flipH="1">
            <a:off x="304800" y="3581400"/>
            <a:ext cx="1143000" cy="517525"/>
          </a:xfrm>
          <a:prstGeom prst="rect">
            <a:avLst/>
          </a:prstGeom>
          <a:noFill/>
          <a:ln w="9525">
            <a:noFill/>
            <a:miter lim="800000"/>
            <a:headEnd/>
            <a:tailEnd/>
          </a:ln>
          <a:effectLst/>
        </p:spPr>
        <p:txBody>
          <a:bodyPr>
            <a:spAutoFit/>
          </a:bodyPr>
          <a:lstStyle/>
          <a:p>
            <a:pPr eaLnBrk="1" hangingPunct="1"/>
            <a:r>
              <a:rPr lang="es-CL" altLang="es-CL" sz="1400"/>
              <a:t>56</a:t>
            </a:r>
          </a:p>
          <a:p>
            <a:pPr eaLnBrk="1" hangingPunct="1"/>
            <a:r>
              <a:rPr lang="es-CL" altLang="es-CL" sz="1400"/>
              <a:t>medico</a:t>
            </a:r>
            <a:endParaRPr lang="es-ES" altLang="es-CL" sz="1400"/>
          </a:p>
        </p:txBody>
      </p:sp>
      <p:sp>
        <p:nvSpPr>
          <p:cNvPr id="18463" name="Oval 59"/>
          <p:cNvSpPr>
            <a:spLocks noChangeArrowheads="1"/>
          </p:cNvSpPr>
          <p:nvPr/>
        </p:nvSpPr>
        <p:spPr bwMode="auto">
          <a:xfrm>
            <a:off x="7162800" y="32766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64" name="Oval 60"/>
          <p:cNvSpPr>
            <a:spLocks noChangeArrowheads="1"/>
          </p:cNvSpPr>
          <p:nvPr/>
        </p:nvSpPr>
        <p:spPr bwMode="auto">
          <a:xfrm>
            <a:off x="8229600" y="32004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65" name="Oval 61"/>
          <p:cNvSpPr>
            <a:spLocks noChangeArrowheads="1"/>
          </p:cNvSpPr>
          <p:nvPr/>
        </p:nvSpPr>
        <p:spPr bwMode="auto">
          <a:xfrm>
            <a:off x="3962400" y="32766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CL" altLang="es-CL">
              <a:solidFill>
                <a:schemeClr val="lt1"/>
              </a:solidFill>
              <a:latin typeface="+mn-lt"/>
              <a:ea typeface="+mn-ea"/>
            </a:endParaRPr>
          </a:p>
        </p:txBody>
      </p:sp>
      <p:sp>
        <p:nvSpPr>
          <p:cNvPr id="18466" name="Rectangle 62"/>
          <p:cNvSpPr>
            <a:spLocks noChangeArrowheads="1"/>
          </p:cNvSpPr>
          <p:nvPr/>
        </p:nvSpPr>
        <p:spPr bwMode="auto">
          <a:xfrm>
            <a:off x="304800" y="33528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ES_tradnl" altLang="es-CL">
              <a:solidFill>
                <a:schemeClr val="lt1"/>
              </a:solidFill>
              <a:latin typeface="+mn-lt"/>
              <a:ea typeface="+mn-ea"/>
            </a:endParaRPr>
          </a:p>
        </p:txBody>
      </p:sp>
      <p:sp>
        <p:nvSpPr>
          <p:cNvPr id="18469" name="Line 66"/>
          <p:cNvSpPr>
            <a:spLocks noChangeShapeType="1"/>
          </p:cNvSpPr>
          <p:nvPr/>
        </p:nvSpPr>
        <p:spPr bwMode="auto">
          <a:xfrm>
            <a:off x="5867400" y="1981200"/>
            <a:ext cx="0" cy="304800"/>
          </a:xfrm>
          <a:prstGeom prst="line">
            <a:avLst/>
          </a:prstGeom>
          <a:noFill/>
          <a:ln w="9525">
            <a:solidFill>
              <a:schemeClr val="tx1"/>
            </a:solidFill>
            <a:round/>
            <a:headEnd/>
            <a:tailEnd/>
          </a:ln>
          <a:effectLst/>
        </p:spPr>
        <p:txBody>
          <a:bodyPr/>
          <a:lstStyle/>
          <a:p>
            <a:endParaRPr lang="es-CL"/>
          </a:p>
        </p:txBody>
      </p:sp>
      <p:sp>
        <p:nvSpPr>
          <p:cNvPr id="18470" name="Line 67"/>
          <p:cNvSpPr>
            <a:spLocks noChangeShapeType="1"/>
          </p:cNvSpPr>
          <p:nvPr/>
        </p:nvSpPr>
        <p:spPr bwMode="auto">
          <a:xfrm>
            <a:off x="1143000" y="2057400"/>
            <a:ext cx="0" cy="457200"/>
          </a:xfrm>
          <a:prstGeom prst="line">
            <a:avLst/>
          </a:prstGeom>
          <a:noFill/>
          <a:ln w="9525">
            <a:solidFill>
              <a:schemeClr val="tx1"/>
            </a:solidFill>
            <a:round/>
            <a:headEnd/>
            <a:tailEnd/>
          </a:ln>
          <a:effectLst/>
        </p:spPr>
        <p:txBody>
          <a:bodyPr/>
          <a:lstStyle/>
          <a:p>
            <a:endParaRPr lang="es-CL"/>
          </a:p>
        </p:txBody>
      </p:sp>
      <p:sp>
        <p:nvSpPr>
          <p:cNvPr id="18471" name="Line 69"/>
          <p:cNvSpPr>
            <a:spLocks noChangeShapeType="1"/>
          </p:cNvSpPr>
          <p:nvPr/>
        </p:nvSpPr>
        <p:spPr bwMode="auto">
          <a:xfrm>
            <a:off x="4419600" y="2971800"/>
            <a:ext cx="4419600" cy="0"/>
          </a:xfrm>
          <a:prstGeom prst="line">
            <a:avLst/>
          </a:prstGeom>
          <a:noFill/>
          <a:ln w="9525">
            <a:solidFill>
              <a:schemeClr val="tx1"/>
            </a:solidFill>
            <a:round/>
            <a:headEnd/>
            <a:tailEnd/>
          </a:ln>
          <a:effectLst/>
        </p:spPr>
        <p:txBody>
          <a:bodyPr/>
          <a:lstStyle/>
          <a:p>
            <a:endParaRPr lang="es-CL"/>
          </a:p>
        </p:txBody>
      </p:sp>
      <p:sp>
        <p:nvSpPr>
          <p:cNvPr id="18472" name="Line 70"/>
          <p:cNvSpPr>
            <a:spLocks noChangeShapeType="1"/>
          </p:cNvSpPr>
          <p:nvPr/>
        </p:nvSpPr>
        <p:spPr bwMode="auto">
          <a:xfrm>
            <a:off x="4419600" y="3048000"/>
            <a:ext cx="0" cy="228600"/>
          </a:xfrm>
          <a:prstGeom prst="line">
            <a:avLst/>
          </a:prstGeom>
          <a:noFill/>
          <a:ln w="9525">
            <a:solidFill>
              <a:schemeClr val="tx1"/>
            </a:solidFill>
            <a:round/>
            <a:headEnd/>
            <a:tailEnd/>
          </a:ln>
          <a:effectLst/>
        </p:spPr>
        <p:txBody>
          <a:bodyPr/>
          <a:lstStyle/>
          <a:p>
            <a:endParaRPr lang="es-CL"/>
          </a:p>
        </p:txBody>
      </p:sp>
      <p:sp>
        <p:nvSpPr>
          <p:cNvPr id="18473" name="Line 71"/>
          <p:cNvSpPr>
            <a:spLocks noChangeShapeType="1"/>
          </p:cNvSpPr>
          <p:nvPr/>
        </p:nvSpPr>
        <p:spPr bwMode="auto">
          <a:xfrm>
            <a:off x="8763000" y="2971800"/>
            <a:ext cx="0" cy="228600"/>
          </a:xfrm>
          <a:prstGeom prst="line">
            <a:avLst/>
          </a:prstGeom>
          <a:noFill/>
          <a:ln w="9525">
            <a:solidFill>
              <a:schemeClr val="tx1"/>
            </a:solidFill>
            <a:round/>
            <a:headEnd/>
            <a:tailEnd/>
          </a:ln>
          <a:effectLst/>
        </p:spPr>
        <p:txBody>
          <a:bodyPr/>
          <a:lstStyle/>
          <a:p>
            <a:endParaRPr lang="es-CL"/>
          </a:p>
        </p:txBody>
      </p:sp>
      <p:sp>
        <p:nvSpPr>
          <p:cNvPr id="18476" name="Line 74"/>
          <p:cNvSpPr>
            <a:spLocks noChangeShapeType="1"/>
          </p:cNvSpPr>
          <p:nvPr/>
        </p:nvSpPr>
        <p:spPr bwMode="auto">
          <a:xfrm>
            <a:off x="7620000" y="2971800"/>
            <a:ext cx="0" cy="304800"/>
          </a:xfrm>
          <a:prstGeom prst="line">
            <a:avLst/>
          </a:prstGeom>
          <a:noFill/>
          <a:ln w="9525">
            <a:solidFill>
              <a:schemeClr val="tx1"/>
            </a:solidFill>
            <a:round/>
            <a:headEnd/>
            <a:tailEnd/>
          </a:ln>
          <a:effectLst/>
        </p:spPr>
        <p:txBody>
          <a:bodyPr/>
          <a:lstStyle/>
          <a:p>
            <a:endParaRPr lang="es-CL"/>
          </a:p>
        </p:txBody>
      </p:sp>
      <p:sp>
        <p:nvSpPr>
          <p:cNvPr id="18477" name="Line 75"/>
          <p:cNvSpPr>
            <a:spLocks noChangeShapeType="1"/>
          </p:cNvSpPr>
          <p:nvPr/>
        </p:nvSpPr>
        <p:spPr bwMode="auto">
          <a:xfrm>
            <a:off x="6629400" y="2971800"/>
            <a:ext cx="0" cy="304800"/>
          </a:xfrm>
          <a:prstGeom prst="line">
            <a:avLst/>
          </a:prstGeom>
          <a:noFill/>
          <a:ln w="9525">
            <a:solidFill>
              <a:schemeClr val="tx1"/>
            </a:solidFill>
            <a:round/>
            <a:headEnd/>
            <a:tailEnd/>
          </a:ln>
          <a:effectLst/>
        </p:spPr>
        <p:txBody>
          <a:bodyPr/>
          <a:lstStyle/>
          <a:p>
            <a:endParaRPr lang="es-CL"/>
          </a:p>
        </p:txBody>
      </p:sp>
      <p:sp>
        <p:nvSpPr>
          <p:cNvPr id="18478" name="Line 76"/>
          <p:cNvSpPr>
            <a:spLocks noChangeShapeType="1"/>
          </p:cNvSpPr>
          <p:nvPr/>
        </p:nvSpPr>
        <p:spPr bwMode="auto">
          <a:xfrm>
            <a:off x="5486400" y="2971800"/>
            <a:ext cx="0" cy="304800"/>
          </a:xfrm>
          <a:prstGeom prst="line">
            <a:avLst/>
          </a:prstGeom>
          <a:noFill/>
          <a:ln w="9525">
            <a:solidFill>
              <a:schemeClr val="tx1"/>
            </a:solidFill>
            <a:round/>
            <a:headEnd/>
            <a:tailEnd/>
          </a:ln>
          <a:effectLst/>
        </p:spPr>
        <p:txBody>
          <a:bodyPr/>
          <a:lstStyle/>
          <a:p>
            <a:endParaRPr lang="es-CL"/>
          </a:p>
        </p:txBody>
      </p:sp>
      <p:sp>
        <p:nvSpPr>
          <p:cNvPr id="18479" name="Line 77"/>
          <p:cNvSpPr>
            <a:spLocks noChangeShapeType="1"/>
          </p:cNvSpPr>
          <p:nvPr/>
        </p:nvSpPr>
        <p:spPr bwMode="auto">
          <a:xfrm>
            <a:off x="1905000" y="3124200"/>
            <a:ext cx="0" cy="304800"/>
          </a:xfrm>
          <a:prstGeom prst="line">
            <a:avLst/>
          </a:prstGeom>
          <a:noFill/>
          <a:ln w="9525">
            <a:solidFill>
              <a:schemeClr val="tx1"/>
            </a:solidFill>
            <a:round/>
            <a:headEnd/>
            <a:tailEnd/>
          </a:ln>
          <a:effectLst/>
        </p:spPr>
        <p:txBody>
          <a:bodyPr/>
          <a:lstStyle/>
          <a:p>
            <a:endParaRPr lang="es-CL"/>
          </a:p>
        </p:txBody>
      </p:sp>
      <p:sp>
        <p:nvSpPr>
          <p:cNvPr id="18480" name="Line 79"/>
          <p:cNvSpPr>
            <a:spLocks noChangeShapeType="1"/>
          </p:cNvSpPr>
          <p:nvPr/>
        </p:nvSpPr>
        <p:spPr bwMode="auto">
          <a:xfrm>
            <a:off x="7391400" y="1828800"/>
            <a:ext cx="0" cy="457200"/>
          </a:xfrm>
          <a:prstGeom prst="line">
            <a:avLst/>
          </a:prstGeom>
          <a:noFill/>
          <a:ln w="9525">
            <a:solidFill>
              <a:schemeClr val="tx1"/>
            </a:solidFill>
            <a:round/>
            <a:headEnd/>
            <a:tailEnd/>
          </a:ln>
          <a:effectLst/>
        </p:spPr>
        <p:txBody>
          <a:bodyPr/>
          <a:lstStyle/>
          <a:p>
            <a:endParaRPr lang="es-CL"/>
          </a:p>
        </p:txBody>
      </p:sp>
      <p:sp>
        <p:nvSpPr>
          <p:cNvPr id="18481" name="Line 80"/>
          <p:cNvSpPr>
            <a:spLocks noChangeShapeType="1"/>
          </p:cNvSpPr>
          <p:nvPr/>
        </p:nvSpPr>
        <p:spPr bwMode="auto">
          <a:xfrm>
            <a:off x="5867400" y="2286000"/>
            <a:ext cx="1524000" cy="0"/>
          </a:xfrm>
          <a:prstGeom prst="line">
            <a:avLst/>
          </a:prstGeom>
          <a:noFill/>
          <a:ln w="9525">
            <a:solidFill>
              <a:schemeClr val="tx1"/>
            </a:solidFill>
            <a:round/>
            <a:headEnd/>
            <a:tailEnd/>
          </a:ln>
          <a:effectLst/>
        </p:spPr>
        <p:txBody>
          <a:bodyPr/>
          <a:lstStyle/>
          <a:p>
            <a:endParaRPr lang="es-CL"/>
          </a:p>
        </p:txBody>
      </p:sp>
      <p:sp>
        <p:nvSpPr>
          <p:cNvPr id="18482" name="Line 81"/>
          <p:cNvSpPr>
            <a:spLocks noChangeShapeType="1"/>
          </p:cNvSpPr>
          <p:nvPr/>
        </p:nvSpPr>
        <p:spPr bwMode="auto">
          <a:xfrm>
            <a:off x="6629400" y="2286000"/>
            <a:ext cx="0" cy="685800"/>
          </a:xfrm>
          <a:prstGeom prst="line">
            <a:avLst/>
          </a:prstGeom>
          <a:noFill/>
          <a:ln w="9525">
            <a:solidFill>
              <a:schemeClr val="tx1"/>
            </a:solidFill>
            <a:round/>
            <a:headEnd/>
            <a:tailEnd/>
          </a:ln>
          <a:effectLst/>
        </p:spPr>
        <p:txBody>
          <a:bodyPr/>
          <a:lstStyle/>
          <a:p>
            <a:endParaRPr lang="es-CL"/>
          </a:p>
        </p:txBody>
      </p:sp>
      <p:sp>
        <p:nvSpPr>
          <p:cNvPr id="18489" name="Rectangle 95"/>
          <p:cNvSpPr>
            <a:spLocks noChangeArrowheads="1"/>
          </p:cNvSpPr>
          <p:nvPr/>
        </p:nvSpPr>
        <p:spPr bwMode="auto">
          <a:xfrm>
            <a:off x="6019800" y="5105400"/>
            <a:ext cx="914400" cy="914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endParaRPr lang="es-ES" altLang="es-CL" dirty="0">
              <a:solidFill>
                <a:schemeClr val="lt1"/>
              </a:solidFill>
              <a:latin typeface="+mn-lt"/>
              <a:ea typeface="+mn-ea"/>
            </a:endParaRPr>
          </a:p>
        </p:txBody>
      </p:sp>
      <p:sp>
        <p:nvSpPr>
          <p:cNvPr id="18490" name="Line 96"/>
          <p:cNvSpPr>
            <a:spLocks noChangeShapeType="1"/>
          </p:cNvSpPr>
          <p:nvPr/>
        </p:nvSpPr>
        <p:spPr bwMode="auto">
          <a:xfrm>
            <a:off x="3200400" y="4876800"/>
            <a:ext cx="0" cy="228600"/>
          </a:xfrm>
          <a:prstGeom prst="line">
            <a:avLst/>
          </a:prstGeom>
          <a:noFill/>
          <a:ln w="9525">
            <a:solidFill>
              <a:schemeClr val="tx1"/>
            </a:solidFill>
            <a:round/>
            <a:headEnd/>
            <a:tailEnd/>
          </a:ln>
          <a:effectLst/>
        </p:spPr>
        <p:txBody>
          <a:bodyPr/>
          <a:lstStyle/>
          <a:p>
            <a:endParaRPr lang="es-CL"/>
          </a:p>
        </p:txBody>
      </p:sp>
      <p:sp>
        <p:nvSpPr>
          <p:cNvPr id="18491" name="Line 97"/>
          <p:cNvSpPr>
            <a:spLocks noChangeShapeType="1"/>
          </p:cNvSpPr>
          <p:nvPr/>
        </p:nvSpPr>
        <p:spPr bwMode="auto">
          <a:xfrm>
            <a:off x="6324600" y="4876800"/>
            <a:ext cx="0" cy="228600"/>
          </a:xfrm>
          <a:prstGeom prst="line">
            <a:avLst/>
          </a:prstGeom>
          <a:noFill/>
          <a:ln w="9525">
            <a:solidFill>
              <a:schemeClr val="tx1"/>
            </a:solidFill>
            <a:round/>
            <a:headEnd/>
            <a:tailEnd/>
          </a:ln>
          <a:effectLst/>
        </p:spPr>
        <p:txBody>
          <a:bodyPr/>
          <a:lstStyle/>
          <a:p>
            <a:endParaRPr lang="es-CL"/>
          </a:p>
        </p:txBody>
      </p:sp>
      <p:sp>
        <p:nvSpPr>
          <p:cNvPr id="18492" name="Line 98"/>
          <p:cNvSpPr>
            <a:spLocks noChangeShapeType="1"/>
          </p:cNvSpPr>
          <p:nvPr/>
        </p:nvSpPr>
        <p:spPr bwMode="auto">
          <a:xfrm>
            <a:off x="1676400" y="4876800"/>
            <a:ext cx="0" cy="228600"/>
          </a:xfrm>
          <a:prstGeom prst="line">
            <a:avLst/>
          </a:prstGeom>
          <a:noFill/>
          <a:ln w="9525">
            <a:solidFill>
              <a:schemeClr val="tx1"/>
            </a:solidFill>
            <a:round/>
            <a:headEnd/>
            <a:tailEnd/>
          </a:ln>
          <a:effectLst/>
        </p:spPr>
        <p:txBody>
          <a:bodyPr/>
          <a:lstStyle/>
          <a:p>
            <a:endParaRPr lang="es-CL"/>
          </a:p>
        </p:txBody>
      </p:sp>
      <p:sp>
        <p:nvSpPr>
          <p:cNvPr id="18493" name="Oval 102"/>
          <p:cNvSpPr>
            <a:spLocks noChangeArrowheads="1"/>
          </p:cNvSpPr>
          <p:nvPr/>
        </p:nvSpPr>
        <p:spPr bwMode="auto">
          <a:xfrm>
            <a:off x="1219200" y="5105400"/>
            <a:ext cx="914400" cy="914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1" hangingPunct="1"/>
            <a:endParaRPr lang="es-ES" altLang="es-CL" dirty="0">
              <a:solidFill>
                <a:schemeClr val="lt1"/>
              </a:solidFill>
              <a:latin typeface="+mn-lt"/>
              <a:ea typeface="+mn-ea"/>
            </a:endParaRPr>
          </a:p>
        </p:txBody>
      </p:sp>
      <p:sp>
        <p:nvSpPr>
          <p:cNvPr id="65" name="64 Rectángulo"/>
          <p:cNvSpPr/>
          <p:nvPr/>
        </p:nvSpPr>
        <p:spPr>
          <a:xfrm>
            <a:off x="141006" y="-35415"/>
            <a:ext cx="9114525" cy="6685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sp>
        <p:nvSpPr>
          <p:cNvPr id="48" name="47 Rectángulo"/>
          <p:cNvSpPr/>
          <p:nvPr/>
        </p:nvSpPr>
        <p:spPr>
          <a:xfrm>
            <a:off x="1115616" y="260648"/>
            <a:ext cx="6556603" cy="769441"/>
          </a:xfrm>
          <a:prstGeom prst="rect">
            <a:avLst/>
          </a:prstGeom>
        </p:spPr>
        <p:txBody>
          <a:bodyPr wrap="none">
            <a:spAutoFit/>
          </a:bodyPr>
          <a:lstStyle/>
          <a:p>
            <a:r>
              <a:rPr lang="es-CL" sz="4400" b="1" dirty="0" smtClean="0">
                <a:solidFill>
                  <a:srgbClr val="00638B"/>
                </a:solidFill>
                <a:latin typeface="Arial" charset="0"/>
                <a:cs typeface="Arial" charset="0"/>
              </a:rPr>
              <a:t>Herencias Familiares….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23850" y="404813"/>
            <a:ext cx="7343775" cy="1143000"/>
          </a:xfrm>
        </p:spPr>
        <p:txBody>
          <a:bodyPr/>
          <a:lstStyle/>
          <a:p>
            <a:r>
              <a:rPr lang="es-CL" b="1" dirty="0" smtClean="0">
                <a:solidFill>
                  <a:srgbClr val="00638B"/>
                </a:solidFill>
                <a:latin typeface="Arial" charset="0"/>
                <a:cs typeface="Arial" charset="0"/>
              </a:rPr>
              <a:t>Herencias Familiares</a:t>
            </a:r>
            <a:endParaRPr lang="es-ES" b="1" dirty="0" smtClean="0">
              <a:solidFill>
                <a:srgbClr val="00638B"/>
              </a:solidFill>
              <a:latin typeface="Arial" charset="0"/>
              <a:cs typeface="Arial" charset="0"/>
            </a:endParaRPr>
          </a:p>
        </p:txBody>
      </p:sp>
      <p:pic>
        <p:nvPicPr>
          <p:cNvPr id="6147"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graphicFrame>
        <p:nvGraphicFramePr>
          <p:cNvPr id="3" name="2 Marcador de contenido"/>
          <p:cNvGraphicFramePr>
            <a:graphicFrameLocks noGrp="1"/>
          </p:cNvGraphicFramePr>
          <p:nvPr>
            <p:ph idx="1"/>
          </p:nvPr>
        </p:nvGraphicFramePr>
        <p:xfrm>
          <a:off x="457200" y="1988839"/>
          <a:ext cx="8075240" cy="413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3 Grupo"/>
          <p:cNvGrpSpPr/>
          <p:nvPr/>
        </p:nvGrpSpPr>
        <p:grpSpPr>
          <a:xfrm>
            <a:off x="251520" y="1484784"/>
            <a:ext cx="8676456" cy="4968552"/>
            <a:chOff x="2758473" y="0"/>
            <a:chExt cx="2417051" cy="4137323"/>
          </a:xfrm>
        </p:grpSpPr>
        <p:sp>
          <p:nvSpPr>
            <p:cNvPr id="6" name="5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4000" dirty="0" smtClean="0"/>
            </a:p>
            <a:p>
              <a:endParaRPr lang="es-CL" sz="4000" dirty="0" smtClean="0"/>
            </a:p>
            <a:p>
              <a:endParaRPr lang="es-CL" sz="4000" dirty="0"/>
            </a:p>
          </p:txBody>
        </p:sp>
        <p:sp>
          <p:nvSpPr>
            <p:cNvPr id="7" name="6 Rectángulo"/>
            <p:cNvSpPr/>
            <p:nvPr/>
          </p:nvSpPr>
          <p:spPr>
            <a:xfrm>
              <a:off x="2889445" y="70793"/>
              <a:ext cx="2275465" cy="3995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sp>
        <p:nvSpPr>
          <p:cNvPr id="9" name="8 CuadroTexto"/>
          <p:cNvSpPr txBox="1"/>
          <p:nvPr/>
        </p:nvSpPr>
        <p:spPr>
          <a:xfrm>
            <a:off x="467544" y="1556792"/>
            <a:ext cx="8064896" cy="5078313"/>
          </a:xfrm>
          <a:prstGeom prst="rect">
            <a:avLst/>
          </a:prstGeom>
          <a:noFill/>
        </p:spPr>
        <p:txBody>
          <a:bodyPr wrap="square" rtlCol="0">
            <a:spAutoFit/>
          </a:bodyPr>
          <a:lstStyle/>
          <a:p>
            <a:r>
              <a:rPr lang="es-CL" sz="3600" dirty="0" smtClean="0">
                <a:solidFill>
                  <a:schemeClr val="bg1"/>
                </a:solidFill>
              </a:rPr>
              <a:t>¿Existe alguna restricción de algún tipo de qué, cómo, cuándo y dónde estudiar para los hijos?  ¿Por qué?</a:t>
            </a:r>
          </a:p>
          <a:p>
            <a:endParaRPr lang="es-CL" sz="3600" dirty="0" smtClean="0">
              <a:solidFill>
                <a:schemeClr val="bg1"/>
              </a:solidFill>
            </a:endParaRPr>
          </a:p>
          <a:p>
            <a:r>
              <a:rPr lang="es-CL" sz="3600" dirty="0" smtClean="0">
                <a:solidFill>
                  <a:schemeClr val="bg1"/>
                </a:solidFill>
              </a:rPr>
              <a:t>¿Qué es lo más importante para </a:t>
            </a:r>
            <a:r>
              <a:rPr lang="es-CL" sz="3600" dirty="0" err="1" smtClean="0">
                <a:solidFill>
                  <a:schemeClr val="bg1"/>
                </a:solidFill>
              </a:rPr>
              <a:t>ud</a:t>
            </a:r>
            <a:r>
              <a:rPr lang="es-CL" sz="3600" dirty="0" smtClean="0">
                <a:solidFill>
                  <a:schemeClr val="bg1"/>
                </a:solidFill>
              </a:rPr>
              <a:t> como criterio para esta decisión?  ¿Será el mismo para su hijo/pupilo?</a:t>
            </a:r>
          </a:p>
          <a:p>
            <a:endParaRPr lang="es-CL" sz="3600" dirty="0" smtClean="0">
              <a:solidFill>
                <a:schemeClr val="bg1"/>
              </a:solidFill>
            </a:endParaRPr>
          </a:p>
          <a:p>
            <a:endParaRPr lang="es-CL" sz="3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23850" y="404813"/>
            <a:ext cx="7343775" cy="1143000"/>
          </a:xfrm>
        </p:spPr>
        <p:txBody>
          <a:bodyPr/>
          <a:lstStyle/>
          <a:p>
            <a:r>
              <a:rPr lang="es-CL" b="1" dirty="0" smtClean="0">
                <a:solidFill>
                  <a:srgbClr val="00638B"/>
                </a:solidFill>
                <a:latin typeface="Arial" charset="0"/>
                <a:cs typeface="Arial" charset="0"/>
              </a:rPr>
              <a:t>¿Dónde quiero estar….?</a:t>
            </a:r>
            <a:endParaRPr lang="es-ES" b="1" dirty="0" smtClean="0">
              <a:solidFill>
                <a:srgbClr val="00638B"/>
              </a:solidFill>
              <a:latin typeface="Arial" charset="0"/>
              <a:cs typeface="Arial" charset="0"/>
            </a:endParaRPr>
          </a:p>
        </p:txBody>
      </p:sp>
      <p:pic>
        <p:nvPicPr>
          <p:cNvPr id="6147" name="Imagen 5"/>
          <p:cNvPicPr>
            <a:picLocks noChangeAspect="1"/>
          </p:cNvPicPr>
          <p:nvPr/>
        </p:nvPicPr>
        <p:blipFill>
          <a:blip r:embed="rId3" cstate="print"/>
          <a:srcRect/>
          <a:stretch>
            <a:fillRect/>
          </a:stretch>
        </p:blipFill>
        <p:spPr bwMode="auto">
          <a:xfrm>
            <a:off x="7454900" y="69850"/>
            <a:ext cx="1608138" cy="1033463"/>
          </a:xfrm>
          <a:prstGeom prst="rect">
            <a:avLst/>
          </a:prstGeom>
          <a:noFill/>
          <a:ln w="9525">
            <a:noFill/>
            <a:miter lim="800000"/>
            <a:headEnd/>
            <a:tailEnd/>
          </a:ln>
        </p:spPr>
      </p:pic>
      <p:graphicFrame>
        <p:nvGraphicFramePr>
          <p:cNvPr id="3" name="2 Marcador de contenido"/>
          <p:cNvGraphicFramePr>
            <a:graphicFrameLocks noGrp="1"/>
          </p:cNvGraphicFramePr>
          <p:nvPr>
            <p:ph idx="1"/>
          </p:nvPr>
        </p:nvGraphicFramePr>
        <p:xfrm>
          <a:off x="457200" y="1988839"/>
          <a:ext cx="8075240" cy="4137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U2 - Beautiful Day.mp3">
            <a:hlinkClick r:id="" action="ppaction://media"/>
          </p:cNvPr>
          <p:cNvPicPr>
            <a:picLocks noRot="1" noChangeAspect="1"/>
          </p:cNvPicPr>
          <p:nvPr>
            <a:audioFile r:link="rId1"/>
          </p:nvPr>
        </p:nvPicPr>
        <p:blipFill>
          <a:blip r:embed="rId9" cstate="print"/>
          <a:stretch>
            <a:fillRect/>
          </a:stretch>
        </p:blipFill>
        <p:spPr>
          <a:xfrm>
            <a:off x="8172400" y="5661248"/>
            <a:ext cx="304800" cy="304800"/>
          </a:xfrm>
          <a:prstGeom prst="rect">
            <a:avLst/>
          </a:prstGeom>
        </p:spPr>
      </p:pic>
      <p:grpSp>
        <p:nvGrpSpPr>
          <p:cNvPr id="2" name="5 Grupo"/>
          <p:cNvGrpSpPr/>
          <p:nvPr/>
        </p:nvGrpSpPr>
        <p:grpSpPr>
          <a:xfrm>
            <a:off x="395536" y="1988840"/>
            <a:ext cx="8352928" cy="4137323"/>
            <a:chOff x="0" y="0"/>
            <a:chExt cx="8075240" cy="4137323"/>
          </a:xfrm>
        </p:grpSpPr>
        <p:sp>
          <p:nvSpPr>
            <p:cNvPr id="7" name="6 Rectángulo redondeado"/>
            <p:cNvSpPr/>
            <p:nvPr/>
          </p:nvSpPr>
          <p:spPr>
            <a:xfrm>
              <a:off x="0" y="0"/>
              <a:ext cx="8075240" cy="4137323"/>
            </a:xfrm>
            <a:prstGeom prst="roundRect">
              <a:avLst>
                <a:gd name="adj" fmla="val 10000"/>
              </a:avLst>
            </a:prstGeom>
            <a:solidFill>
              <a:srgbClr val="7AB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s-CL" sz="4800" dirty="0" smtClean="0"/>
                <a:t>¿Qué te encuentras haciendo para llegar hasta ese lugar?</a:t>
              </a:r>
            </a:p>
            <a:p>
              <a:pPr algn="ctr"/>
              <a:r>
                <a:rPr lang="es-CL" sz="4800" dirty="0" smtClean="0"/>
                <a:t>¿Qué necesitas?¿Necesitas ayuda? ¿De quién?</a:t>
              </a:r>
              <a:endParaRPr lang="es-CL" sz="4800" dirty="0"/>
            </a:p>
          </p:txBody>
        </p:sp>
        <p:sp>
          <p:nvSpPr>
            <p:cNvPr id="8" name="7 Rectángulo"/>
            <p:cNvSpPr/>
            <p:nvPr/>
          </p:nvSpPr>
          <p:spPr>
            <a:xfrm>
              <a:off x="121178" y="121178"/>
              <a:ext cx="7832884" cy="3894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Graphic spid="3"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23850" y="404813"/>
            <a:ext cx="7343775" cy="1143000"/>
          </a:xfrm>
        </p:spPr>
        <p:txBody>
          <a:bodyPr/>
          <a:lstStyle/>
          <a:p>
            <a:r>
              <a:rPr lang="es-CL" b="1" dirty="0" smtClean="0">
                <a:solidFill>
                  <a:srgbClr val="00638B"/>
                </a:solidFill>
                <a:latin typeface="Arial" charset="0"/>
                <a:cs typeface="Arial" charset="0"/>
              </a:rPr>
              <a:t>Herencias Familiares</a:t>
            </a:r>
            <a:endParaRPr lang="es-ES" b="1" dirty="0" smtClean="0">
              <a:solidFill>
                <a:srgbClr val="00638B"/>
              </a:solidFill>
              <a:latin typeface="Arial" charset="0"/>
              <a:cs typeface="Arial" charset="0"/>
            </a:endParaRPr>
          </a:p>
        </p:txBody>
      </p:sp>
      <p:pic>
        <p:nvPicPr>
          <p:cNvPr id="6147"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graphicFrame>
        <p:nvGraphicFramePr>
          <p:cNvPr id="3" name="2 Marcador de contenido"/>
          <p:cNvGraphicFramePr>
            <a:graphicFrameLocks noGrp="1"/>
          </p:cNvGraphicFramePr>
          <p:nvPr>
            <p:ph idx="1"/>
          </p:nvPr>
        </p:nvGraphicFramePr>
        <p:xfrm>
          <a:off x="457200" y="1988839"/>
          <a:ext cx="8075240" cy="413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3 Grupo"/>
          <p:cNvGrpSpPr/>
          <p:nvPr/>
        </p:nvGrpSpPr>
        <p:grpSpPr>
          <a:xfrm>
            <a:off x="251520" y="1484784"/>
            <a:ext cx="8676456" cy="4968552"/>
            <a:chOff x="2758473" y="0"/>
            <a:chExt cx="2417051" cy="4137323"/>
          </a:xfrm>
        </p:grpSpPr>
        <p:sp>
          <p:nvSpPr>
            <p:cNvPr id="6" name="5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4000" dirty="0" smtClean="0"/>
            </a:p>
            <a:p>
              <a:endParaRPr lang="es-CL" sz="4000" dirty="0" smtClean="0"/>
            </a:p>
            <a:p>
              <a:endParaRPr lang="es-CL" sz="4000" dirty="0"/>
            </a:p>
          </p:txBody>
        </p:sp>
        <p:sp>
          <p:nvSpPr>
            <p:cNvPr id="7" name="6 Rectángulo"/>
            <p:cNvSpPr/>
            <p:nvPr/>
          </p:nvSpPr>
          <p:spPr>
            <a:xfrm>
              <a:off x="2889445" y="70793"/>
              <a:ext cx="2275465" cy="3995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sp>
        <p:nvSpPr>
          <p:cNvPr id="9" name="8 CuadroTexto"/>
          <p:cNvSpPr txBox="1"/>
          <p:nvPr/>
        </p:nvSpPr>
        <p:spPr>
          <a:xfrm>
            <a:off x="467544" y="1556792"/>
            <a:ext cx="8064896" cy="5078313"/>
          </a:xfrm>
          <a:prstGeom prst="rect">
            <a:avLst/>
          </a:prstGeom>
          <a:noFill/>
        </p:spPr>
        <p:txBody>
          <a:bodyPr wrap="square" rtlCol="0">
            <a:spAutoFit/>
          </a:bodyPr>
          <a:lstStyle/>
          <a:p>
            <a:r>
              <a:rPr lang="es-CL" sz="3600" dirty="0" smtClean="0">
                <a:solidFill>
                  <a:schemeClr val="bg1"/>
                </a:solidFill>
              </a:rPr>
              <a:t>¿Existe alguna restricción de algún tipo de qué, cómo, cuándo y dónde estudiar para los hijos?  ¿Por qué?</a:t>
            </a:r>
          </a:p>
          <a:p>
            <a:endParaRPr lang="es-CL" sz="3600" dirty="0" smtClean="0">
              <a:solidFill>
                <a:schemeClr val="bg1"/>
              </a:solidFill>
            </a:endParaRPr>
          </a:p>
          <a:p>
            <a:r>
              <a:rPr lang="es-CL" sz="3600" dirty="0" smtClean="0">
                <a:solidFill>
                  <a:schemeClr val="bg1"/>
                </a:solidFill>
              </a:rPr>
              <a:t>¿Qué es lo más importante para </a:t>
            </a:r>
            <a:r>
              <a:rPr lang="es-CL" sz="3600" dirty="0" err="1" smtClean="0">
                <a:solidFill>
                  <a:schemeClr val="bg1"/>
                </a:solidFill>
              </a:rPr>
              <a:t>ud</a:t>
            </a:r>
            <a:r>
              <a:rPr lang="es-CL" sz="3600" dirty="0" smtClean="0">
                <a:solidFill>
                  <a:schemeClr val="bg1"/>
                </a:solidFill>
              </a:rPr>
              <a:t> como criterio para esta decisión?  ¿Será el mismo para su hijo/pupilo?</a:t>
            </a:r>
          </a:p>
          <a:p>
            <a:endParaRPr lang="es-CL" sz="3600" dirty="0" smtClean="0">
              <a:solidFill>
                <a:schemeClr val="bg1"/>
              </a:solidFill>
            </a:endParaRPr>
          </a:p>
          <a:p>
            <a:endParaRPr lang="es-CL" sz="3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00638B"/>
                </a:solidFill>
                <a:latin typeface="Arial" charset="0"/>
                <a:cs typeface="Arial" charset="0"/>
              </a:rPr>
              <a:t>Aplicando…..</a:t>
            </a:r>
          </a:p>
        </p:txBody>
      </p:sp>
      <p:pic>
        <p:nvPicPr>
          <p:cNvPr id="4"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6" name="5 Marcador de contenido"/>
          <p:cNvSpPr>
            <a:spLocks noGrp="1"/>
          </p:cNvSpPr>
          <p:nvPr>
            <p:ph idx="1"/>
          </p:nvPr>
        </p:nvSpPr>
        <p:spPr/>
        <p:txBody>
          <a:bodyPr/>
          <a:lstStyle/>
          <a:p>
            <a:pPr>
              <a:buNone/>
            </a:pPr>
            <a:r>
              <a:rPr lang="es-CL" dirty="0" smtClean="0"/>
              <a:t>	Me llamo Antonia, tengo 17 años, soy buena para las matemáticas así que yo creo que estudiaré alguna Ingeniería, pero no estoy segura.</a:t>
            </a:r>
            <a:endParaRPr lang="es-C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00638B"/>
                </a:solidFill>
                <a:latin typeface="Arial" charset="0"/>
                <a:cs typeface="Arial" charset="0"/>
              </a:rPr>
              <a:t>Aplicando…..</a:t>
            </a:r>
          </a:p>
        </p:txBody>
      </p:sp>
      <p:pic>
        <p:nvPicPr>
          <p:cNvPr id="4"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6" name="5 Marcador de contenido"/>
          <p:cNvSpPr>
            <a:spLocks noGrp="1"/>
          </p:cNvSpPr>
          <p:nvPr>
            <p:ph idx="1"/>
          </p:nvPr>
        </p:nvSpPr>
        <p:spPr/>
        <p:txBody>
          <a:bodyPr/>
          <a:lstStyle/>
          <a:p>
            <a:pPr>
              <a:buNone/>
            </a:pPr>
            <a:r>
              <a:rPr lang="es-CL" dirty="0" smtClean="0"/>
              <a:t>	Me llamo Sebastián, tengo 18 años y no me gusta estudiar.  Pero tengo que hacerlo porque de lo contrario no se hace nada en este país.  Quiero una carrera corta, porque la verdad es que quiero tener un negocio.  ¿Qué estudio?</a:t>
            </a:r>
            <a:endParaRPr lang="es-C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00638B"/>
                </a:solidFill>
                <a:latin typeface="Arial" charset="0"/>
                <a:cs typeface="Arial" charset="0"/>
              </a:rPr>
              <a:t>Aplicando…..</a:t>
            </a:r>
          </a:p>
        </p:txBody>
      </p:sp>
      <p:pic>
        <p:nvPicPr>
          <p:cNvPr id="4"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
        <p:nvSpPr>
          <p:cNvPr id="6" name="5 Marcador de contenido"/>
          <p:cNvSpPr>
            <a:spLocks noGrp="1"/>
          </p:cNvSpPr>
          <p:nvPr>
            <p:ph idx="1"/>
          </p:nvPr>
        </p:nvSpPr>
        <p:spPr/>
        <p:txBody>
          <a:bodyPr/>
          <a:lstStyle/>
          <a:p>
            <a:r>
              <a:rPr lang="es-CL" dirty="0" smtClean="0"/>
              <a:t>Me llamo María Paz, tengo 17 años quiero ser actriz.  Pero mis papás no me dejan, así que voy a estudiar otra cosa primero y luego trabajo y me pago mi carrera de actuación, pero ¿qué estudio?</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251520" y="404664"/>
            <a:ext cx="8676456" cy="6048672"/>
            <a:chOff x="2758473" y="0"/>
            <a:chExt cx="2417051" cy="4137323"/>
          </a:xfrm>
        </p:grpSpPr>
        <p:sp>
          <p:nvSpPr>
            <p:cNvPr id="5" name="4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5 Rectángulo"/>
            <p:cNvSpPr/>
            <p:nvPr/>
          </p:nvSpPr>
          <p:spPr>
            <a:xfrm>
              <a:off x="2889445" y="70793"/>
              <a:ext cx="2275465" cy="3995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¿Qué aspectos tuvieron en consideración?</a:t>
              </a: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pic>
        <p:nvPicPr>
          <p:cNvPr id="43010" name="Picture 2" descr="C:\Users\Angelica\Downloads\pexels-photo-356079.jpeg"/>
          <p:cNvPicPr>
            <a:picLocks noChangeAspect="1" noChangeArrowheads="1"/>
          </p:cNvPicPr>
          <p:nvPr/>
        </p:nvPicPr>
        <p:blipFill>
          <a:blip r:embed="rId2" cstate="print"/>
          <a:srcRect/>
          <a:stretch>
            <a:fillRect/>
          </a:stretch>
        </p:blipFill>
        <p:spPr bwMode="auto">
          <a:xfrm>
            <a:off x="2267744" y="2276872"/>
            <a:ext cx="4608512" cy="2789656"/>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251520" y="404664"/>
            <a:ext cx="8676456" cy="6048672"/>
            <a:chOff x="2758473" y="0"/>
            <a:chExt cx="2417051" cy="4137323"/>
          </a:xfrm>
        </p:grpSpPr>
        <p:sp>
          <p:nvSpPr>
            <p:cNvPr id="5" name="4 Rectángulo redondeado"/>
            <p:cNvSpPr/>
            <p:nvPr/>
          </p:nvSpPr>
          <p:spPr>
            <a:xfrm>
              <a:off x="2758473" y="0"/>
              <a:ext cx="2417051" cy="4137323"/>
            </a:xfrm>
            <a:prstGeom prst="roundRect">
              <a:avLst>
                <a:gd name="adj" fmla="val 10000"/>
              </a:avLst>
            </a:prstGeom>
            <a:solidFill>
              <a:srgbClr val="E98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5 Rectángulo"/>
            <p:cNvSpPr/>
            <p:nvPr/>
          </p:nvSpPr>
          <p:spPr>
            <a:xfrm>
              <a:off x="2889445" y="70793"/>
              <a:ext cx="2275465" cy="3995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buNone/>
              </a:pPr>
              <a:r>
                <a:rPr lang="es-CL" sz="4400" b="1" dirty="0" smtClean="0">
                  <a:solidFill>
                    <a:schemeClr val="bg1"/>
                  </a:solidFill>
                </a:rPr>
                <a:t>¿Solicitaron ayuda? ¿A quién(es)?</a:t>
              </a:r>
            </a:p>
            <a:p>
              <a:pPr lvl="0" algn="ctr" defTabSz="800100">
                <a:lnSpc>
                  <a:spcPct val="90000"/>
                </a:lnSpc>
                <a:spcBef>
                  <a:spcPct val="0"/>
                </a:spcBef>
                <a:spcAft>
                  <a:spcPct val="35000"/>
                </a:spcAft>
              </a:pPr>
              <a:endParaRPr lang="es-ES" sz="1800" kern="1200" dirty="0">
                <a:latin typeface="Arial" pitchFamily="34" charset="0"/>
                <a:cs typeface="Arial" pitchFamily="34" charset="0"/>
              </a:endParaRPr>
            </a:p>
          </p:txBody>
        </p:sp>
      </p:gr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67544" y="404664"/>
            <a:ext cx="8447087" cy="1143000"/>
          </a:xfrm>
        </p:spPr>
        <p:txBody>
          <a:bodyPr/>
          <a:lstStyle/>
          <a:p>
            <a:pPr eaLnBrk="1" hangingPunct="1"/>
            <a:r>
              <a:rPr lang="es-ES" sz="5400" b="1" dirty="0" smtClean="0">
                <a:solidFill>
                  <a:srgbClr val="00638B"/>
                </a:solidFill>
                <a:latin typeface="Arial" charset="0"/>
                <a:cs typeface="Arial" charset="0"/>
              </a:rPr>
              <a:t>Vocación</a:t>
            </a:r>
            <a:endParaRPr lang="es-CL" altLang="es-CL" sz="5400" b="1" dirty="0" smtClean="0"/>
          </a:p>
        </p:txBody>
      </p:sp>
      <p:sp>
        <p:nvSpPr>
          <p:cNvPr id="139267" name="Rectangle 3"/>
          <p:cNvSpPr>
            <a:spLocks noGrp="1" noChangeArrowheads="1"/>
          </p:cNvSpPr>
          <p:nvPr>
            <p:ph type="body" idx="1"/>
          </p:nvPr>
        </p:nvSpPr>
        <p:spPr>
          <a:xfrm>
            <a:off x="467544" y="1844824"/>
            <a:ext cx="8424862" cy="44644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lnSpc>
                <a:spcPct val="200000"/>
              </a:lnSpc>
              <a:buClr>
                <a:srgbClr val="FF9933"/>
              </a:buClr>
              <a:defRPr/>
            </a:pPr>
            <a:r>
              <a:rPr lang="es-ES" altLang="es-CL" sz="3600" dirty="0" smtClean="0"/>
              <a:t>Designa el Proyecto Vital</a:t>
            </a:r>
          </a:p>
          <a:p>
            <a:pPr eaLnBrk="1" hangingPunct="1">
              <a:lnSpc>
                <a:spcPct val="200000"/>
              </a:lnSpc>
              <a:buClr>
                <a:srgbClr val="FF9933"/>
              </a:buClr>
              <a:defRPr/>
            </a:pPr>
            <a:r>
              <a:rPr lang="es-ES" altLang="es-CL" sz="3600" dirty="0" smtClean="0"/>
              <a:t>Implica el "llamado" respecto de la propia vida </a:t>
            </a:r>
          </a:p>
          <a:p>
            <a:pPr eaLnBrk="1" hangingPunct="1">
              <a:lnSpc>
                <a:spcPct val="200000"/>
              </a:lnSpc>
              <a:buClr>
                <a:srgbClr val="FF9933"/>
              </a:buClr>
              <a:defRPr/>
            </a:pPr>
            <a:r>
              <a:rPr lang="es-ES" altLang="es-CL" sz="3600" dirty="0" smtClean="0"/>
              <a:t>Responde al sentido de la existencia</a:t>
            </a:r>
          </a:p>
          <a:p>
            <a:pPr eaLnBrk="1" hangingPunct="1">
              <a:lnSpc>
                <a:spcPct val="200000"/>
              </a:lnSpc>
              <a:buClr>
                <a:srgbClr val="FF9933"/>
              </a:buClr>
              <a:defRPr/>
            </a:pPr>
            <a:endParaRPr lang="es-CL" altLang="es-CL" sz="3600"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b="1" dirty="0" smtClean="0">
                <a:solidFill>
                  <a:srgbClr val="00638B"/>
                </a:solidFill>
                <a:latin typeface="Arial" charset="0"/>
                <a:cs typeface="Arial" charset="0"/>
              </a:rPr>
              <a:t>Vocación</a:t>
            </a:r>
            <a:endParaRPr lang="es-CL" sz="4000" b="1" dirty="0" smtClean="0">
              <a:solidFill>
                <a:srgbClr val="00638B"/>
              </a:solidFill>
              <a:latin typeface="Arial" charset="0"/>
              <a:cs typeface="Arial" charset="0"/>
            </a:endParaRPr>
          </a:p>
        </p:txBody>
      </p:sp>
      <p:grpSp>
        <p:nvGrpSpPr>
          <p:cNvPr id="4" name="3 Grupo"/>
          <p:cNvGrpSpPr/>
          <p:nvPr/>
        </p:nvGrpSpPr>
        <p:grpSpPr>
          <a:xfrm>
            <a:off x="1619672" y="1196752"/>
            <a:ext cx="5760640" cy="5184576"/>
            <a:chOff x="0" y="0"/>
            <a:chExt cx="3722180" cy="4137323"/>
          </a:xfrm>
        </p:grpSpPr>
        <p:sp>
          <p:nvSpPr>
            <p:cNvPr id="5" name="4 Elipse"/>
            <p:cNvSpPr/>
            <p:nvPr/>
          </p:nvSpPr>
          <p:spPr>
            <a:xfrm>
              <a:off x="0" y="0"/>
              <a:ext cx="3722180" cy="4137323"/>
            </a:xfrm>
            <a:prstGeom prst="ellipse">
              <a:avLst/>
            </a:prstGeom>
            <a:solidFill>
              <a:srgbClr val="7AB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lang="es-CL" sz="3200" b="1" dirty="0"/>
            </a:p>
          </p:txBody>
        </p:sp>
        <p:sp>
          <p:nvSpPr>
            <p:cNvPr id="6" name="Elipse 4"/>
            <p:cNvSpPr/>
            <p:nvPr/>
          </p:nvSpPr>
          <p:spPr>
            <a:xfrm>
              <a:off x="545101" y="605896"/>
              <a:ext cx="2631978" cy="29255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latin typeface="Arial" pitchFamily="34" charset="0"/>
                <a:cs typeface="Arial" pitchFamily="34" charset="0"/>
              </a:endParaRPr>
            </a:p>
          </p:txBody>
        </p:sp>
      </p:grpSp>
      <p:pic>
        <p:nvPicPr>
          <p:cNvPr id="8" name="7 Imagen" descr="medio circulo.jpg"/>
          <p:cNvPicPr>
            <a:picLocks noChangeAspect="1"/>
          </p:cNvPicPr>
          <p:nvPr/>
        </p:nvPicPr>
        <p:blipFill>
          <a:blip r:embed="rId2" cstate="print"/>
          <a:stretch>
            <a:fillRect/>
          </a:stretch>
        </p:blipFill>
        <p:spPr>
          <a:xfrm>
            <a:off x="4499992" y="1196752"/>
            <a:ext cx="2886075" cy="5200650"/>
          </a:xfrm>
          <a:prstGeom prst="rect">
            <a:avLst/>
          </a:prstGeom>
        </p:spPr>
      </p:pic>
      <p:pic>
        <p:nvPicPr>
          <p:cNvPr id="9" name="8 Imagen" descr="cuarto circulo.jpg"/>
          <p:cNvPicPr>
            <a:picLocks noChangeAspect="1"/>
          </p:cNvPicPr>
          <p:nvPr/>
        </p:nvPicPr>
        <p:blipFill>
          <a:blip r:embed="rId3" cstate="print"/>
          <a:stretch>
            <a:fillRect/>
          </a:stretch>
        </p:blipFill>
        <p:spPr>
          <a:xfrm>
            <a:off x="4499992" y="1196752"/>
            <a:ext cx="2867025" cy="2562225"/>
          </a:xfrm>
          <a:prstGeom prst="rect">
            <a:avLst/>
          </a:prstGeom>
        </p:spPr>
      </p:pic>
      <p:pic>
        <p:nvPicPr>
          <p:cNvPr id="10" name="Imagen 5"/>
          <p:cNvPicPr>
            <a:picLocks noChangeAspect="1"/>
          </p:cNvPicPr>
          <p:nvPr/>
        </p:nvPicPr>
        <p:blipFill>
          <a:blip r:embed="rId4" cstate="print"/>
          <a:srcRect/>
          <a:stretch>
            <a:fillRect/>
          </a:stretch>
        </p:blipFill>
        <p:spPr bwMode="auto">
          <a:xfrm>
            <a:off x="7454900" y="69850"/>
            <a:ext cx="1608138" cy="1033463"/>
          </a:xfrm>
          <a:prstGeom prst="rect">
            <a:avLst/>
          </a:prstGeom>
          <a:noFill/>
          <a:ln w="9525">
            <a:noFill/>
            <a:miter lim="800000"/>
            <a:headEnd/>
            <a:tailEnd/>
          </a:ln>
        </p:spPr>
      </p:pic>
      <p:pic>
        <p:nvPicPr>
          <p:cNvPr id="11" name="10 Imagen" descr="un octavo.jpg"/>
          <p:cNvPicPr>
            <a:picLocks noChangeAspect="1"/>
          </p:cNvPicPr>
          <p:nvPr/>
        </p:nvPicPr>
        <p:blipFill>
          <a:blip r:embed="rId5" cstate="print"/>
          <a:stretch>
            <a:fillRect/>
          </a:stretch>
        </p:blipFill>
        <p:spPr>
          <a:xfrm>
            <a:off x="1585342" y="4919811"/>
            <a:ext cx="2914650" cy="1533525"/>
          </a:xfrm>
          <a:prstGeom prst="rect">
            <a:avLst/>
          </a:prstGeom>
        </p:spPr>
      </p:pic>
      <p:pic>
        <p:nvPicPr>
          <p:cNvPr id="12" name="11 Imagen" descr="muy poquito.jpg"/>
          <p:cNvPicPr>
            <a:picLocks noChangeAspect="1"/>
          </p:cNvPicPr>
          <p:nvPr/>
        </p:nvPicPr>
        <p:blipFill>
          <a:blip r:embed="rId6" cstate="print"/>
          <a:stretch>
            <a:fillRect/>
          </a:stretch>
        </p:blipFill>
        <p:spPr>
          <a:xfrm>
            <a:off x="1259632" y="4869160"/>
            <a:ext cx="3240360" cy="916682"/>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50825" y="260350"/>
            <a:ext cx="7772400" cy="1143000"/>
          </a:xfrm>
        </p:spPr>
        <p:txBody>
          <a:bodyPr/>
          <a:lstStyle/>
          <a:p>
            <a:pPr eaLnBrk="1" hangingPunct="1"/>
            <a:r>
              <a:rPr lang="es-ES" altLang="es-CL" sz="5400" b="1" dirty="0" smtClean="0">
                <a:solidFill>
                  <a:srgbClr val="00638B"/>
                </a:solidFill>
                <a:latin typeface="Arial" charset="0"/>
                <a:cs typeface="Arial" charset="0"/>
              </a:rPr>
              <a:t>Profesión</a:t>
            </a:r>
          </a:p>
        </p:txBody>
      </p:sp>
      <p:sp>
        <p:nvSpPr>
          <p:cNvPr id="142339" name="Rectangle 3"/>
          <p:cNvSpPr>
            <a:spLocks noGrp="1" noChangeArrowheads="1"/>
          </p:cNvSpPr>
          <p:nvPr>
            <p:ph type="body" idx="1"/>
          </p:nvPr>
        </p:nvSpPr>
        <p:spPr>
          <a:xfrm>
            <a:off x="395536" y="1628800"/>
            <a:ext cx="8402638" cy="4464496"/>
          </a:xfrm>
        </p:spPr>
        <p:txBody>
          <a:bodyPr anchor="ctr"/>
          <a:lstStyle/>
          <a:p>
            <a:pPr eaLnBrk="1" hangingPunct="1">
              <a:lnSpc>
                <a:spcPct val="200000"/>
              </a:lnSpc>
              <a:buClr>
                <a:srgbClr val="FF9933"/>
              </a:buClr>
              <a:defRPr/>
            </a:pPr>
            <a:r>
              <a:rPr lang="es-ES" altLang="es-CL" sz="3600" dirty="0" smtClean="0"/>
              <a:t>“</a:t>
            </a:r>
            <a:r>
              <a:rPr lang="es-ES" altLang="es-CL" dirty="0" smtClean="0"/>
              <a:t>Hacer y el saber hacer“</a:t>
            </a:r>
          </a:p>
          <a:p>
            <a:pPr eaLnBrk="1" hangingPunct="1">
              <a:lnSpc>
                <a:spcPct val="200000"/>
              </a:lnSpc>
              <a:buClr>
                <a:srgbClr val="FF9933"/>
              </a:buClr>
              <a:defRPr/>
            </a:pPr>
            <a:r>
              <a:rPr lang="es-ES" altLang="es-CL" dirty="0" smtClean="0"/>
              <a:t> Se expresa en un título profesional y/o grado académico</a:t>
            </a:r>
          </a:p>
          <a:p>
            <a:pPr eaLnBrk="1" hangingPunct="1">
              <a:lnSpc>
                <a:spcPct val="200000"/>
              </a:lnSpc>
              <a:buClr>
                <a:srgbClr val="FF9933"/>
              </a:buClr>
              <a:defRPr/>
            </a:pPr>
            <a:r>
              <a:rPr lang="es-ES" altLang="es-CL" dirty="0" smtClean="0"/>
              <a:t>Supone la integración de intereses y  aptitudes personales</a:t>
            </a:r>
            <a:endParaRPr lang="es-CL" altLang="es-CL"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79388" y="260350"/>
            <a:ext cx="7772400" cy="1143000"/>
          </a:xfrm>
        </p:spPr>
        <p:txBody>
          <a:bodyPr/>
          <a:lstStyle/>
          <a:p>
            <a:pPr eaLnBrk="1" hangingPunct="1"/>
            <a:r>
              <a:rPr lang="es-ES" altLang="es-CL" sz="5400" b="1" dirty="0" smtClean="0">
                <a:solidFill>
                  <a:srgbClr val="00638B"/>
                </a:solidFill>
                <a:latin typeface="Arial" charset="0"/>
                <a:cs typeface="Arial" charset="0"/>
              </a:rPr>
              <a:t>Hobby</a:t>
            </a:r>
          </a:p>
        </p:txBody>
      </p:sp>
      <p:sp>
        <p:nvSpPr>
          <p:cNvPr id="141315" name="Rectangle 3"/>
          <p:cNvSpPr>
            <a:spLocks noGrp="1" noChangeArrowheads="1"/>
          </p:cNvSpPr>
          <p:nvPr>
            <p:ph type="body" idx="1"/>
          </p:nvPr>
        </p:nvSpPr>
        <p:spPr>
          <a:xfrm>
            <a:off x="467544" y="908720"/>
            <a:ext cx="8474075" cy="5113039"/>
          </a:xfrm>
        </p:spPr>
        <p:txBody>
          <a:bodyPr/>
          <a:lstStyle/>
          <a:p>
            <a:pPr eaLnBrk="1" hangingPunct="1">
              <a:lnSpc>
                <a:spcPct val="200000"/>
              </a:lnSpc>
              <a:buClr>
                <a:srgbClr val="FF9933"/>
              </a:buClr>
              <a:defRPr/>
            </a:pPr>
            <a:r>
              <a:rPr lang="es-ES" altLang="es-CL" sz="3600" dirty="0" smtClean="0"/>
              <a:t>Pasatiempo (actividad lúdico-recreativa) que expresa intereses y habilidades personales. </a:t>
            </a:r>
          </a:p>
          <a:p>
            <a:pPr eaLnBrk="1" hangingPunct="1">
              <a:lnSpc>
                <a:spcPct val="200000"/>
              </a:lnSpc>
              <a:buClr>
                <a:srgbClr val="FF9933"/>
              </a:buClr>
              <a:defRPr/>
            </a:pPr>
            <a:r>
              <a:rPr lang="es-ES" altLang="es-CL" sz="3600" dirty="0" smtClean="0"/>
              <a:t> No es remunerado</a:t>
            </a:r>
          </a:p>
          <a:p>
            <a:pPr eaLnBrk="1" hangingPunct="1">
              <a:lnSpc>
                <a:spcPct val="200000"/>
              </a:lnSpc>
              <a:buClr>
                <a:srgbClr val="FF9933"/>
              </a:buClr>
              <a:defRPr/>
            </a:pPr>
            <a:r>
              <a:rPr lang="es-ES" altLang="es-CL" sz="3600" dirty="0" smtClean="0"/>
              <a:t>Ocupan tiempo y recursos</a:t>
            </a:r>
            <a:endParaRPr lang="es-CL" altLang="es-CL" sz="3600" dirty="0" smtClean="0"/>
          </a:p>
        </p:txBody>
      </p:sp>
      <p:pic>
        <p:nvPicPr>
          <p:cNvPr id="5" name="Imagen 5"/>
          <p:cNvPicPr>
            <a:picLocks noChangeAspect="1"/>
          </p:cNvPicPr>
          <p:nvPr/>
        </p:nvPicPr>
        <p:blipFill>
          <a:blip r:embed="rId2" cstate="print"/>
          <a:srcRect/>
          <a:stretch>
            <a:fillRect/>
          </a:stretch>
        </p:blipFill>
        <p:spPr bwMode="auto">
          <a:xfrm>
            <a:off x="7454900" y="69850"/>
            <a:ext cx="1608138"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15084</TotalTime>
  <Words>813</Words>
  <Application>Microsoft Office PowerPoint</Application>
  <PresentationFormat>Presentación en pantalla (4:3)</PresentationFormat>
  <Paragraphs>173</Paragraphs>
  <Slides>40</Slides>
  <Notes>2</Notes>
  <HiddenSlides>0</HiddenSlides>
  <MMClips>3</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 CONSIDERACIONES FRENTE A LA EXPLORACIÓN VOCACIONAL ”</vt:lpstr>
      <vt:lpstr>Camino a recorrer</vt:lpstr>
      <vt:lpstr>Presentación de PowerPoint</vt:lpstr>
      <vt:lpstr>Presentación de PowerPoint</vt:lpstr>
      <vt:lpstr>Presentación de PowerPoint</vt:lpstr>
      <vt:lpstr>Vocación</vt:lpstr>
      <vt:lpstr>Vocación</vt:lpstr>
      <vt:lpstr>Profesión</vt:lpstr>
      <vt:lpstr>Hobby</vt:lpstr>
      <vt:lpstr>Problemas vocacionales</vt:lpstr>
      <vt:lpstr>Proyecto de Vida, Identidad y Vocación</vt:lpstr>
      <vt:lpstr>Proyecto de Vida, Identidad y Vocación</vt:lpstr>
      <vt:lpstr>Posibles causas </vt:lpstr>
      <vt:lpstr>Posibles causas</vt:lpstr>
      <vt:lpstr>Proceso Vocacional</vt:lpstr>
      <vt:lpstr>¿Qué se puede hacer?</vt:lpstr>
      <vt:lpstr>Qué se explora…</vt:lpstr>
      <vt:lpstr>Estilo Personal</vt:lpstr>
      <vt:lpstr> Aptitudes o habilidades  </vt:lpstr>
      <vt:lpstr>Intereses</vt:lpstr>
      <vt:lpstr>Creencias</vt:lpstr>
      <vt:lpstr>¿Quién explora?</vt:lpstr>
      <vt:lpstr>Rol de los adultos…</vt:lpstr>
      <vt:lpstr>Presentación de PowerPoint</vt:lpstr>
      <vt:lpstr>Cómo apoyamos la toma de decisión vocacional</vt:lpstr>
      <vt:lpstr>Presentación de PowerPoint</vt:lpstr>
      <vt:lpstr>Exploración vocacional – exploración profesional</vt:lpstr>
      <vt:lpstr>Presentación de PowerPoint</vt:lpstr>
      <vt:lpstr>Presentación de PowerPoint</vt:lpstr>
      <vt:lpstr>Presentación de PowerPoint</vt:lpstr>
      <vt:lpstr>¿Dónde quiero estar….?</vt:lpstr>
      <vt:lpstr>¿Dónde quiero estar? (versión papás/apoderados)</vt:lpstr>
      <vt:lpstr>Presentación de PowerPoint</vt:lpstr>
      <vt:lpstr>Herencias Familiares</vt:lpstr>
      <vt:lpstr>¿Dónde quiero estar….?</vt:lpstr>
      <vt:lpstr>Herencias Familiares</vt:lpstr>
      <vt:lpstr>Aplicando…..</vt:lpstr>
      <vt:lpstr>Aplicando…..</vt:lpstr>
      <vt:lpstr>Aplicando…..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Contexto General de la Educación en Chile: ¿Cómo estamos hoy?</dc:title>
  <dc:creator>Jaime Bellolio</dc:creator>
  <cp:lastModifiedBy>Moises Bravo Leiva</cp:lastModifiedBy>
  <cp:revision>178</cp:revision>
  <dcterms:created xsi:type="dcterms:W3CDTF">2007-10-22T15:06:49Z</dcterms:created>
  <dcterms:modified xsi:type="dcterms:W3CDTF">2017-05-31T13:55:49Z</dcterms:modified>
</cp:coreProperties>
</file>