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97" r:id="rId7"/>
    <p:sldId id="302" r:id="rId8"/>
    <p:sldId id="261" r:id="rId9"/>
    <p:sldId id="274" r:id="rId10"/>
    <p:sldId id="314" r:id="rId11"/>
    <p:sldId id="264" r:id="rId12"/>
    <p:sldId id="316" r:id="rId13"/>
    <p:sldId id="305" r:id="rId14"/>
    <p:sldId id="317" r:id="rId15"/>
    <p:sldId id="306" r:id="rId16"/>
    <p:sldId id="318" r:id="rId17"/>
    <p:sldId id="267" r:id="rId18"/>
    <p:sldId id="268" r:id="rId19"/>
    <p:sldId id="269" r:id="rId20"/>
    <p:sldId id="319" r:id="rId21"/>
    <p:sldId id="270" r:id="rId22"/>
    <p:sldId id="315" r:id="rId23"/>
    <p:sldId id="320" r:id="rId24"/>
    <p:sldId id="271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76" r:id="rId33"/>
  </p:sldIdLst>
  <p:sldSz cx="9144000" cy="5143500" type="screen16x9"/>
  <p:notesSz cx="6858000" cy="9144000"/>
  <p:embeddedFontLst>
    <p:embeddedFont>
      <p:font typeface="Antonio" pitchFamily="2" charset="77"/>
      <p:regular r:id="rId35"/>
      <p:bold r:id="rId36"/>
    </p:embeddedFont>
    <p:embeddedFont>
      <p:font typeface="Antonio Medium" pitchFamily="2" charset="77"/>
      <p:regular r:id="rId37"/>
      <p:bold r:id="rId38"/>
    </p:embeddedFont>
    <p:embeddedFont>
      <p:font typeface="Bebas Neue" panose="020B0606020202050201" pitchFamily="34" charset="77"/>
      <p:regular r:id="rId39"/>
    </p:embeddedFont>
    <p:embeddedFont>
      <p:font typeface="Space Mono" panose="02000509040000020004" pitchFamily="49" charset="77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763496-0A3D-48B5-B978-6C022F889CF3}">
  <a:tblStyle styleId="{35763496-0A3D-48B5-B978-6C022F889C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4"/>
    <p:restoredTop sz="94686"/>
  </p:normalViewPr>
  <p:slideViewPr>
    <p:cSldViewPr snapToGrid="0">
      <p:cViewPr varScale="1">
        <p:scale>
          <a:sx n="129" d="100"/>
          <a:sy n="129" d="100"/>
        </p:scale>
        <p:origin x="1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739a8fcca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739a8fcca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d97b39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ced97b39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351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4ced97b398_2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4ced97b398_2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4ced97b398_2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4ced97b398_2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4ced97b398_2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14ced97b398_2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769358623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769358623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80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769358623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769358623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769358623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769358623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47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769358623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769358623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66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4ced97b398_2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4ced97b398_2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d97b39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ced97b39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90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739a8fcca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739a8fcca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d97b39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ced97b39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00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d97b39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ced97b39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55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d97b39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ced97b39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619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17693586236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17693586236_0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739a8fcca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739a8fcca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739a8fccaa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739a8fccaa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739a8fccaa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739a8fccaa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4ced97b39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4ced97b398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4ced97b398_2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4ced97b398_2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d97b39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ced97b39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ced97b39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ced97b39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22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52225" y="1658932"/>
            <a:ext cx="4371300" cy="17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52225" y="3360280"/>
            <a:ext cx="26466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86750" y="0"/>
            <a:ext cx="2757300" cy="27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13;p2"/>
          <p:cNvCxnSpPr/>
          <p:nvPr/>
        </p:nvCxnSpPr>
        <p:spPr>
          <a:xfrm rot="10800000" flipH="1">
            <a:off x="7885900" y="4639800"/>
            <a:ext cx="1260000" cy="503700"/>
          </a:xfrm>
          <a:prstGeom prst="bentConnector3">
            <a:avLst>
              <a:gd name="adj1" fmla="val 22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493528" y="313432"/>
            <a:ext cx="443148" cy="443148"/>
            <a:chOff x="2787725" y="238125"/>
            <a:chExt cx="513200" cy="513200"/>
          </a:xfrm>
        </p:grpSpPr>
        <p:sp>
          <p:nvSpPr>
            <p:cNvPr id="15" name="Google Shape;15;p2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26975" y="451965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Font typeface="Antonio"/>
              <a:buNone/>
              <a:defRPr sz="960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1"/>
          <p:cNvGrpSpPr/>
          <p:nvPr/>
        </p:nvGrpSpPr>
        <p:grpSpPr>
          <a:xfrm>
            <a:off x="493528" y="4386932"/>
            <a:ext cx="443148" cy="443148"/>
            <a:chOff x="2787725" y="238125"/>
            <a:chExt cx="513200" cy="513200"/>
          </a:xfrm>
        </p:grpSpPr>
        <p:sp>
          <p:nvSpPr>
            <p:cNvPr id="146" name="Google Shape;146;p11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1"/>
          <p:cNvSpPr/>
          <p:nvPr/>
        </p:nvSpPr>
        <p:spPr>
          <a:xfrm>
            <a:off x="1326050" y="6470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1"/>
          <p:cNvCxnSpPr/>
          <p:nvPr/>
        </p:nvCxnSpPr>
        <p:spPr>
          <a:xfrm>
            <a:off x="6080700" y="0"/>
            <a:ext cx="3063300" cy="327600"/>
          </a:xfrm>
          <a:prstGeom prst="bentConnector3">
            <a:avLst>
              <a:gd name="adj1" fmla="val -221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152" name="Google Shape;152;p11"/>
          <p:cNvGrpSpPr/>
          <p:nvPr/>
        </p:nvGrpSpPr>
        <p:grpSpPr>
          <a:xfrm>
            <a:off x="7680887" y="3640944"/>
            <a:ext cx="655246" cy="637546"/>
            <a:chOff x="1837200" y="1945425"/>
            <a:chExt cx="1622700" cy="1578475"/>
          </a:xfrm>
        </p:grpSpPr>
        <p:sp>
          <p:nvSpPr>
            <p:cNvPr id="153" name="Google Shape;153;p11"/>
            <p:cNvSpPr/>
            <p:nvPr/>
          </p:nvSpPr>
          <p:spPr>
            <a:xfrm>
              <a:off x="1837200" y="2543100"/>
              <a:ext cx="1025025" cy="980800"/>
            </a:xfrm>
            <a:custGeom>
              <a:avLst/>
              <a:gdLst/>
              <a:ahLst/>
              <a:cxnLst/>
              <a:rect l="l" t="t" r="r" b="b"/>
              <a:pathLst>
                <a:path w="41001" h="39232" extrusionOk="0">
                  <a:moveTo>
                    <a:pt x="39489" y="1512"/>
                  </a:moveTo>
                  <a:lnTo>
                    <a:pt x="39489" y="37716"/>
                  </a:lnTo>
                  <a:lnTo>
                    <a:pt x="1512" y="37716"/>
                  </a:lnTo>
                  <a:lnTo>
                    <a:pt x="1512" y="1512"/>
                  </a:lnTo>
                  <a:close/>
                  <a:moveTo>
                    <a:pt x="0" y="0"/>
                  </a:moveTo>
                  <a:lnTo>
                    <a:pt x="0" y="39231"/>
                  </a:lnTo>
                  <a:lnTo>
                    <a:pt x="41001" y="39231"/>
                  </a:lnTo>
                  <a:lnTo>
                    <a:pt x="4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2434850" y="1945425"/>
              <a:ext cx="1025050" cy="980800"/>
            </a:xfrm>
            <a:custGeom>
              <a:avLst/>
              <a:gdLst/>
              <a:ahLst/>
              <a:cxnLst/>
              <a:rect l="l" t="t" r="r" b="b"/>
              <a:pathLst>
                <a:path w="41002" h="39232" extrusionOk="0">
                  <a:moveTo>
                    <a:pt x="39489" y="1513"/>
                  </a:moveTo>
                  <a:lnTo>
                    <a:pt x="39489" y="37720"/>
                  </a:lnTo>
                  <a:lnTo>
                    <a:pt x="1512" y="37720"/>
                  </a:lnTo>
                  <a:lnTo>
                    <a:pt x="1512" y="1513"/>
                  </a:lnTo>
                  <a:close/>
                  <a:moveTo>
                    <a:pt x="0" y="1"/>
                  </a:moveTo>
                  <a:lnTo>
                    <a:pt x="0" y="39232"/>
                  </a:lnTo>
                  <a:lnTo>
                    <a:pt x="41001" y="39232"/>
                  </a:lnTo>
                  <a:lnTo>
                    <a:pt x="4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842675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2829900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2829975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1842750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11"/>
          <p:cNvGrpSpPr/>
          <p:nvPr/>
        </p:nvGrpSpPr>
        <p:grpSpPr>
          <a:xfrm rot="-5400000">
            <a:off x="1523950" y="587208"/>
            <a:ext cx="1116400" cy="1104975"/>
            <a:chOff x="7023100" y="1097275"/>
            <a:chExt cx="1116400" cy="1104975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162" name="Google Shape;162;p11"/>
          <p:cNvSpPr/>
          <p:nvPr/>
        </p:nvSpPr>
        <p:spPr>
          <a:xfrm>
            <a:off x="1900900" y="415240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11"/>
          <p:cNvGrpSpPr/>
          <p:nvPr/>
        </p:nvGrpSpPr>
        <p:grpSpPr>
          <a:xfrm>
            <a:off x="7052953" y="968257"/>
            <a:ext cx="443148" cy="443148"/>
            <a:chOff x="2787725" y="238125"/>
            <a:chExt cx="513200" cy="513200"/>
          </a:xfrm>
        </p:grpSpPr>
        <p:sp>
          <p:nvSpPr>
            <p:cNvPr id="164" name="Google Shape;164;p11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1"/>
          <p:cNvSpPr/>
          <p:nvPr/>
        </p:nvSpPr>
        <p:spPr>
          <a:xfrm>
            <a:off x="6538025" y="427850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8336125" y="16402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5116600" y="1859775"/>
            <a:ext cx="3312300" cy="21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2" hasCustomPrompt="1"/>
          </p:nvPr>
        </p:nvSpPr>
        <p:spPr>
          <a:xfrm>
            <a:off x="5116597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u="sng"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594300" y="0"/>
            <a:ext cx="27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8483475" y="434120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493525" y="313425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13"/>
          <p:cNvGrpSpPr/>
          <p:nvPr/>
        </p:nvGrpSpPr>
        <p:grpSpPr>
          <a:xfrm>
            <a:off x="1299613" y="977146"/>
            <a:ext cx="1346675" cy="1239113"/>
            <a:chOff x="1312700" y="1252329"/>
            <a:chExt cx="1346675" cy="1239113"/>
          </a:xfrm>
        </p:grpSpPr>
        <p:sp>
          <p:nvSpPr>
            <p:cNvPr id="179" name="Google Shape;179;p13"/>
            <p:cNvSpPr/>
            <p:nvPr/>
          </p:nvSpPr>
          <p:spPr>
            <a:xfrm>
              <a:off x="1312700" y="1252329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2566375" y="1252329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312700" y="2398441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2566375" y="2398441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3" name="Google Shape;183;p13"/>
          <p:cNvCxnSpPr/>
          <p:nvPr/>
        </p:nvCxnSpPr>
        <p:spPr>
          <a:xfrm>
            <a:off x="3086325" y="671781"/>
            <a:ext cx="893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84" name="Google Shape;184;p13"/>
          <p:cNvSpPr/>
          <p:nvPr/>
        </p:nvSpPr>
        <p:spPr>
          <a:xfrm>
            <a:off x="7065775" y="4987825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3463075" y="1859775"/>
            <a:ext cx="4965900" cy="15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title" idx="2" hasCustomPrompt="1"/>
          </p:nvPr>
        </p:nvSpPr>
        <p:spPr>
          <a:xfrm>
            <a:off x="7450075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u="sng"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14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594300" y="2381250"/>
            <a:ext cx="2757300" cy="27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14"/>
          <p:cNvGrpSpPr/>
          <p:nvPr/>
        </p:nvGrpSpPr>
        <p:grpSpPr>
          <a:xfrm>
            <a:off x="493528" y="4386932"/>
            <a:ext cx="443148" cy="443148"/>
            <a:chOff x="2787725" y="238125"/>
            <a:chExt cx="513200" cy="513200"/>
          </a:xfrm>
        </p:grpSpPr>
        <p:sp>
          <p:nvSpPr>
            <p:cNvPr id="191" name="Google Shape;191;p14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4"/>
          <p:cNvSpPr/>
          <p:nvPr/>
        </p:nvSpPr>
        <p:spPr>
          <a:xfrm>
            <a:off x="1024875" y="4885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" name="Google Shape;196;p14"/>
          <p:cNvCxnSpPr/>
          <p:nvPr/>
        </p:nvCxnSpPr>
        <p:spPr>
          <a:xfrm>
            <a:off x="6080700" y="0"/>
            <a:ext cx="3063300" cy="327600"/>
          </a:xfrm>
          <a:prstGeom prst="bentConnector3">
            <a:avLst>
              <a:gd name="adj1" fmla="val -221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1252225" y="1859775"/>
            <a:ext cx="4002300" cy="8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 idx="2" hasCustomPrompt="1"/>
          </p:nvPr>
        </p:nvSpPr>
        <p:spPr>
          <a:xfrm>
            <a:off x="1252222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u="sng"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0" name="Google Shape;200;p15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6386700" y="2386200"/>
            <a:ext cx="2757300" cy="275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3520525" y="4949075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3" name="Google Shape;203;p15"/>
          <p:cNvCxnSpPr/>
          <p:nvPr/>
        </p:nvCxnSpPr>
        <p:spPr>
          <a:xfrm>
            <a:off x="7632000" y="0"/>
            <a:ext cx="1512000" cy="819300"/>
          </a:xfrm>
          <a:prstGeom prst="bentConnector3">
            <a:avLst>
              <a:gd name="adj1" fmla="val -322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4" name="Google Shape;204;p15"/>
          <p:cNvSpPr/>
          <p:nvPr/>
        </p:nvSpPr>
        <p:spPr>
          <a:xfrm>
            <a:off x="8339063" y="1697379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4221600" cy="108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8557200" y="3283854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8956075" y="40360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16"/>
          <p:cNvGrpSpPr/>
          <p:nvPr/>
        </p:nvGrpSpPr>
        <p:grpSpPr>
          <a:xfrm>
            <a:off x="493528" y="290907"/>
            <a:ext cx="443148" cy="443148"/>
            <a:chOff x="2787725" y="238125"/>
            <a:chExt cx="513200" cy="513200"/>
          </a:xfrm>
        </p:grpSpPr>
        <p:sp>
          <p:nvSpPr>
            <p:cNvPr id="211" name="Google Shape;211;p16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7"/>
          <p:cNvGrpSpPr/>
          <p:nvPr/>
        </p:nvGrpSpPr>
        <p:grpSpPr>
          <a:xfrm>
            <a:off x="493528" y="4533007"/>
            <a:ext cx="443148" cy="443148"/>
            <a:chOff x="2787725" y="238125"/>
            <a:chExt cx="513200" cy="513200"/>
          </a:xfrm>
        </p:grpSpPr>
        <p:sp>
          <p:nvSpPr>
            <p:cNvPr id="219" name="Google Shape;219;p17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7"/>
          <p:cNvSpPr/>
          <p:nvPr/>
        </p:nvSpPr>
        <p:spPr>
          <a:xfrm>
            <a:off x="-93225" y="142675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2606638" y="535000"/>
            <a:ext cx="4221600" cy="108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8557200" y="3283854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8956075" y="40360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18"/>
          <p:cNvGrpSpPr/>
          <p:nvPr/>
        </p:nvGrpSpPr>
        <p:grpSpPr>
          <a:xfrm>
            <a:off x="493528" y="290907"/>
            <a:ext cx="443148" cy="443148"/>
            <a:chOff x="2787725" y="238125"/>
            <a:chExt cx="513200" cy="513200"/>
          </a:xfrm>
        </p:grpSpPr>
        <p:sp>
          <p:nvSpPr>
            <p:cNvPr id="230" name="Google Shape;230;p18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8"/>
          <p:cNvSpPr/>
          <p:nvPr/>
        </p:nvSpPr>
        <p:spPr>
          <a:xfrm>
            <a:off x="6381075" y="493975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title"/>
          </p:nvPr>
        </p:nvSpPr>
        <p:spPr>
          <a:xfrm>
            <a:off x="1005875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1"/>
          </p:nvPr>
        </p:nvSpPr>
        <p:spPr>
          <a:xfrm>
            <a:off x="1005850" y="1175200"/>
            <a:ext cx="7423200" cy="34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9" name="Google Shape;239;p19"/>
          <p:cNvCxnSpPr/>
          <p:nvPr/>
        </p:nvCxnSpPr>
        <p:spPr>
          <a:xfrm>
            <a:off x="395888" y="400281"/>
            <a:ext cx="63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40" name="Google Shape;240;p19"/>
          <p:cNvSpPr/>
          <p:nvPr/>
        </p:nvSpPr>
        <p:spPr>
          <a:xfrm>
            <a:off x="7766013" y="-40471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subTitle" idx="1"/>
          </p:nvPr>
        </p:nvSpPr>
        <p:spPr>
          <a:xfrm>
            <a:off x="1005864" y="1430275"/>
            <a:ext cx="3579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2"/>
          </p:nvPr>
        </p:nvSpPr>
        <p:spPr>
          <a:xfrm>
            <a:off x="1005850" y="1927975"/>
            <a:ext cx="3579600" cy="60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3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Mono"/>
              <a:buNone/>
              <a:defRPr sz="3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3"/>
          </p:nvPr>
        </p:nvSpPr>
        <p:spPr>
          <a:xfrm>
            <a:off x="4849305" y="1430275"/>
            <a:ext cx="3579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ubTitle" idx="4"/>
          </p:nvPr>
        </p:nvSpPr>
        <p:spPr>
          <a:xfrm>
            <a:off x="4849291" y="1927975"/>
            <a:ext cx="3579600" cy="60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5"/>
          </p:nvPr>
        </p:nvSpPr>
        <p:spPr>
          <a:xfrm>
            <a:off x="1005864" y="2861700"/>
            <a:ext cx="3579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subTitle" idx="6"/>
          </p:nvPr>
        </p:nvSpPr>
        <p:spPr>
          <a:xfrm>
            <a:off x="1005850" y="3359400"/>
            <a:ext cx="3579600" cy="60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7"/>
          </p:nvPr>
        </p:nvSpPr>
        <p:spPr>
          <a:xfrm>
            <a:off x="4849305" y="2861700"/>
            <a:ext cx="3579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subTitle" idx="8"/>
          </p:nvPr>
        </p:nvSpPr>
        <p:spPr>
          <a:xfrm>
            <a:off x="4849291" y="3359400"/>
            <a:ext cx="3579600" cy="60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20"/>
          <p:cNvGrpSpPr/>
          <p:nvPr/>
        </p:nvGrpSpPr>
        <p:grpSpPr>
          <a:xfrm>
            <a:off x="8167888" y="372808"/>
            <a:ext cx="1116400" cy="1104975"/>
            <a:chOff x="7023100" y="1097275"/>
            <a:chExt cx="1116400" cy="1104975"/>
          </a:xfrm>
        </p:grpSpPr>
        <p:cxnSp>
          <p:nvCxnSpPr>
            <p:cNvPr id="253" name="Google Shape;253;p20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20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255" name="Google Shape;255;p20"/>
          <p:cNvSpPr/>
          <p:nvPr/>
        </p:nvSpPr>
        <p:spPr>
          <a:xfrm>
            <a:off x="8576250" y="2868920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6" name="Google Shape;256;p20"/>
          <p:cNvCxnSpPr/>
          <p:nvPr/>
        </p:nvCxnSpPr>
        <p:spPr>
          <a:xfrm>
            <a:off x="-12" y="4821875"/>
            <a:ext cx="1996500" cy="1021200"/>
          </a:xfrm>
          <a:prstGeom prst="bentConnector3">
            <a:avLst>
              <a:gd name="adj1" fmla="val 155376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7" name="Google Shape;257;p20"/>
          <p:cNvSpPr/>
          <p:nvPr/>
        </p:nvSpPr>
        <p:spPr>
          <a:xfrm>
            <a:off x="410375" y="272200"/>
            <a:ext cx="262800" cy="26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52225" y="1859775"/>
            <a:ext cx="4846200" cy="15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1252222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u="sng"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386700" y="2386200"/>
            <a:ext cx="2757300" cy="27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8978425" y="155355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493528" y="313432"/>
            <a:ext cx="443148" cy="443148"/>
            <a:chOff x="2787725" y="238125"/>
            <a:chExt cx="513200" cy="513200"/>
          </a:xfrm>
        </p:grpSpPr>
        <p:sp>
          <p:nvSpPr>
            <p:cNvPr id="27" name="Google Shape;27;p3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ctrTitle"/>
          </p:nvPr>
        </p:nvSpPr>
        <p:spPr>
          <a:xfrm>
            <a:off x="1252225" y="728325"/>
            <a:ext cx="39825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1"/>
          </p:nvPr>
        </p:nvSpPr>
        <p:spPr>
          <a:xfrm>
            <a:off x="1252225" y="1825425"/>
            <a:ext cx="39825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/>
          <p:nvPr/>
        </p:nvSpPr>
        <p:spPr>
          <a:xfrm>
            <a:off x="6386700" y="0"/>
            <a:ext cx="27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21"/>
          <p:cNvGrpSpPr/>
          <p:nvPr/>
        </p:nvGrpSpPr>
        <p:grpSpPr>
          <a:xfrm>
            <a:off x="8308303" y="735407"/>
            <a:ext cx="443148" cy="443148"/>
            <a:chOff x="2787725" y="238125"/>
            <a:chExt cx="513200" cy="513200"/>
          </a:xfrm>
        </p:grpSpPr>
        <p:sp>
          <p:nvSpPr>
            <p:cNvPr id="265" name="Google Shape;265;p21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21"/>
          <p:cNvSpPr/>
          <p:nvPr/>
        </p:nvSpPr>
        <p:spPr>
          <a:xfrm>
            <a:off x="6694350" y="-67575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0" name="Google Shape;270;p21"/>
          <p:cNvCxnSpPr/>
          <p:nvPr/>
        </p:nvCxnSpPr>
        <p:spPr>
          <a:xfrm>
            <a:off x="0" y="4762500"/>
            <a:ext cx="1872000" cy="387000"/>
          </a:xfrm>
          <a:prstGeom prst="bentConnector3">
            <a:avLst>
              <a:gd name="adj1" fmla="val 99999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71" name="Google Shape;271;p21"/>
          <p:cNvSpPr/>
          <p:nvPr/>
        </p:nvSpPr>
        <p:spPr>
          <a:xfrm>
            <a:off x="2455113" y="47625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1"/>
          <p:cNvGrpSpPr/>
          <p:nvPr/>
        </p:nvGrpSpPr>
        <p:grpSpPr>
          <a:xfrm>
            <a:off x="271953" y="313419"/>
            <a:ext cx="443148" cy="443148"/>
            <a:chOff x="2787725" y="238125"/>
            <a:chExt cx="513200" cy="513200"/>
          </a:xfrm>
        </p:grpSpPr>
        <p:sp>
          <p:nvSpPr>
            <p:cNvPr id="273" name="Google Shape;273;p21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1"/>
          <p:cNvSpPr/>
          <p:nvPr/>
        </p:nvSpPr>
        <p:spPr>
          <a:xfrm>
            <a:off x="8556863" y="32371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" name="Google Shape;280;p22"/>
          <p:cNvCxnSpPr/>
          <p:nvPr/>
        </p:nvCxnSpPr>
        <p:spPr>
          <a:xfrm rot="10800000">
            <a:off x="100" y="4517400"/>
            <a:ext cx="1505700" cy="626100"/>
          </a:xfrm>
          <a:prstGeom prst="bentConnector3">
            <a:avLst>
              <a:gd name="adj1" fmla="val 526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81" name="Google Shape;281;p22"/>
          <p:cNvSpPr/>
          <p:nvPr/>
        </p:nvSpPr>
        <p:spPr>
          <a:xfrm>
            <a:off x="7544088" y="3875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2"/>
          <p:cNvGrpSpPr/>
          <p:nvPr/>
        </p:nvGrpSpPr>
        <p:grpSpPr>
          <a:xfrm>
            <a:off x="8256778" y="1069432"/>
            <a:ext cx="443148" cy="443148"/>
            <a:chOff x="2787725" y="238125"/>
            <a:chExt cx="513200" cy="513200"/>
          </a:xfrm>
        </p:grpSpPr>
        <p:sp>
          <p:nvSpPr>
            <p:cNvPr id="283" name="Google Shape;283;p22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23"/>
          <p:cNvGrpSpPr/>
          <p:nvPr/>
        </p:nvGrpSpPr>
        <p:grpSpPr>
          <a:xfrm rot="5400000">
            <a:off x="7416677" y="3527718"/>
            <a:ext cx="1086253" cy="1075335"/>
            <a:chOff x="4885052" y="50999"/>
            <a:chExt cx="1616448" cy="1600201"/>
          </a:xfrm>
        </p:grpSpPr>
        <p:cxnSp>
          <p:nvCxnSpPr>
            <p:cNvPr id="290" name="Google Shape;290;p23"/>
            <p:cNvCxnSpPr/>
            <p:nvPr/>
          </p:nvCxnSpPr>
          <p:spPr>
            <a:xfrm>
              <a:off x="4885052" y="50999"/>
              <a:ext cx="1609200" cy="79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3"/>
            <p:cNvCxnSpPr/>
            <p:nvPr/>
          </p:nvCxnSpPr>
          <p:spPr>
            <a:xfrm>
              <a:off x="6501500" y="856200"/>
              <a:ext cx="0" cy="795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292" name="Google Shape;292;p23"/>
          <p:cNvSpPr/>
          <p:nvPr/>
        </p:nvSpPr>
        <p:spPr>
          <a:xfrm>
            <a:off x="1448125" y="386520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3"/>
          <p:cNvGrpSpPr/>
          <p:nvPr/>
        </p:nvGrpSpPr>
        <p:grpSpPr>
          <a:xfrm>
            <a:off x="533153" y="857757"/>
            <a:ext cx="443148" cy="443148"/>
            <a:chOff x="2787725" y="238125"/>
            <a:chExt cx="513200" cy="513200"/>
          </a:xfrm>
        </p:grpSpPr>
        <p:sp>
          <p:nvSpPr>
            <p:cNvPr id="294" name="Google Shape;294;p23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003900" y="535000"/>
            <a:ext cx="74250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03900" y="1175200"/>
            <a:ext cx="7425000" cy="34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8167888" y="372808"/>
            <a:ext cx="1116400" cy="1104975"/>
            <a:chOff x="7023100" y="1097275"/>
            <a:chExt cx="1116400" cy="1104975"/>
          </a:xfrm>
        </p:grpSpPr>
        <p:cxnSp>
          <p:nvCxnSpPr>
            <p:cNvPr id="36" name="Google Shape;36;p4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4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4"/>
          <p:cNvSpPr/>
          <p:nvPr/>
        </p:nvSpPr>
        <p:spPr>
          <a:xfrm>
            <a:off x="8576250" y="2868920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4"/>
          <p:cNvCxnSpPr/>
          <p:nvPr/>
        </p:nvCxnSpPr>
        <p:spPr>
          <a:xfrm>
            <a:off x="-12" y="4821875"/>
            <a:ext cx="1996500" cy="1021200"/>
          </a:xfrm>
          <a:prstGeom prst="bentConnector3">
            <a:avLst>
              <a:gd name="adj1" fmla="val 155376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0" name="Google Shape;40;p4"/>
          <p:cNvSpPr/>
          <p:nvPr/>
        </p:nvSpPr>
        <p:spPr>
          <a:xfrm>
            <a:off x="410375" y="272200"/>
            <a:ext cx="262800" cy="26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841078" y="4291607"/>
            <a:ext cx="443148" cy="443148"/>
            <a:chOff x="2787725" y="238125"/>
            <a:chExt cx="513200" cy="513200"/>
          </a:xfrm>
        </p:grpSpPr>
        <p:sp>
          <p:nvSpPr>
            <p:cNvPr id="42" name="Google Shape;42;p4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/>
          <p:nvPr/>
        </p:nvSpPr>
        <p:spPr>
          <a:xfrm>
            <a:off x="3932000" y="4466679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ntonio"/>
              <a:buNone/>
              <a:defRPr sz="220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003900" y="535000"/>
            <a:ext cx="74250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cxnSp>
        <p:nvCxnSpPr>
          <p:cNvPr id="54" name="Google Shape;54;p5"/>
          <p:cNvCxnSpPr/>
          <p:nvPr/>
        </p:nvCxnSpPr>
        <p:spPr>
          <a:xfrm flipH="1">
            <a:off x="8314875" y="4419600"/>
            <a:ext cx="890100" cy="723900"/>
          </a:xfrm>
          <a:prstGeom prst="bentConnector3">
            <a:avLst>
              <a:gd name="adj1" fmla="val 100163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5" name="Google Shape;55;p5"/>
          <p:cNvSpPr/>
          <p:nvPr/>
        </p:nvSpPr>
        <p:spPr>
          <a:xfrm>
            <a:off x="7339650" y="4561995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2237725" y="422355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5"/>
          <p:cNvGrpSpPr/>
          <p:nvPr/>
        </p:nvGrpSpPr>
        <p:grpSpPr>
          <a:xfrm>
            <a:off x="965953" y="4368682"/>
            <a:ext cx="443148" cy="443148"/>
            <a:chOff x="2787725" y="238125"/>
            <a:chExt cx="513200" cy="513200"/>
          </a:xfrm>
        </p:grpSpPr>
        <p:sp>
          <p:nvSpPr>
            <p:cNvPr id="58" name="Google Shape;58;p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5"/>
          <p:cNvGrpSpPr/>
          <p:nvPr/>
        </p:nvGrpSpPr>
        <p:grpSpPr>
          <a:xfrm>
            <a:off x="8296403" y="633532"/>
            <a:ext cx="443148" cy="443148"/>
            <a:chOff x="2787725" y="238125"/>
            <a:chExt cx="513200" cy="513200"/>
          </a:xfrm>
        </p:grpSpPr>
        <p:sp>
          <p:nvSpPr>
            <p:cNvPr id="63" name="Google Shape;63;p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" name="Google Shape;67;p5"/>
          <p:cNvCxnSpPr/>
          <p:nvPr/>
        </p:nvCxnSpPr>
        <p:spPr>
          <a:xfrm>
            <a:off x="395888" y="400281"/>
            <a:ext cx="63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68" name="Google Shape;68;p5"/>
          <p:cNvSpPr/>
          <p:nvPr/>
        </p:nvSpPr>
        <p:spPr>
          <a:xfrm>
            <a:off x="7766013" y="-40471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7647925" y="-9690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6"/>
          <p:cNvCxnSpPr/>
          <p:nvPr/>
        </p:nvCxnSpPr>
        <p:spPr>
          <a:xfrm>
            <a:off x="0" y="4608500"/>
            <a:ext cx="793500" cy="537600"/>
          </a:xfrm>
          <a:prstGeom prst="bentConnector3">
            <a:avLst>
              <a:gd name="adj1" fmla="val 99871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1003900" y="535000"/>
            <a:ext cx="74250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>
            <a:off x="8385928" y="709332"/>
            <a:ext cx="443148" cy="443148"/>
            <a:chOff x="2787725" y="238125"/>
            <a:chExt cx="513200" cy="513200"/>
          </a:xfrm>
        </p:grpSpPr>
        <p:sp>
          <p:nvSpPr>
            <p:cNvPr id="79" name="Google Shape;79;p7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7"/>
          <p:cNvSpPr/>
          <p:nvPr/>
        </p:nvSpPr>
        <p:spPr>
          <a:xfrm>
            <a:off x="910900" y="4236120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7750950" y="-9690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7"/>
          <p:cNvCxnSpPr/>
          <p:nvPr/>
        </p:nvCxnSpPr>
        <p:spPr>
          <a:xfrm>
            <a:off x="0" y="4807125"/>
            <a:ext cx="1035600" cy="339000"/>
          </a:xfrm>
          <a:prstGeom prst="bentConnector3">
            <a:avLst>
              <a:gd name="adj1" fmla="val 101016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5593639" y="785999"/>
            <a:ext cx="1616448" cy="1600201"/>
            <a:chOff x="4885052" y="50999"/>
            <a:chExt cx="1616448" cy="1600201"/>
          </a:xfrm>
        </p:grpSpPr>
        <p:cxnSp>
          <p:nvCxnSpPr>
            <p:cNvPr id="90" name="Google Shape;90;p8"/>
            <p:cNvCxnSpPr/>
            <p:nvPr/>
          </p:nvCxnSpPr>
          <p:spPr>
            <a:xfrm>
              <a:off x="4885052" y="50999"/>
              <a:ext cx="1609200" cy="79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>
              <a:off x="6501500" y="856200"/>
              <a:ext cx="0" cy="795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2" name="Google Shape;92;p8"/>
          <p:cNvGrpSpPr/>
          <p:nvPr/>
        </p:nvGrpSpPr>
        <p:grpSpPr>
          <a:xfrm>
            <a:off x="4504099" y="467219"/>
            <a:ext cx="655246" cy="637546"/>
            <a:chOff x="1837200" y="1945425"/>
            <a:chExt cx="1622700" cy="1578475"/>
          </a:xfrm>
        </p:grpSpPr>
        <p:sp>
          <p:nvSpPr>
            <p:cNvPr id="93" name="Google Shape;93;p8"/>
            <p:cNvSpPr/>
            <p:nvPr/>
          </p:nvSpPr>
          <p:spPr>
            <a:xfrm>
              <a:off x="1837200" y="2543100"/>
              <a:ext cx="1025025" cy="980800"/>
            </a:xfrm>
            <a:custGeom>
              <a:avLst/>
              <a:gdLst/>
              <a:ahLst/>
              <a:cxnLst/>
              <a:rect l="l" t="t" r="r" b="b"/>
              <a:pathLst>
                <a:path w="41001" h="39232" extrusionOk="0">
                  <a:moveTo>
                    <a:pt x="39489" y="1512"/>
                  </a:moveTo>
                  <a:lnTo>
                    <a:pt x="39489" y="37716"/>
                  </a:lnTo>
                  <a:lnTo>
                    <a:pt x="1512" y="37716"/>
                  </a:lnTo>
                  <a:lnTo>
                    <a:pt x="1512" y="1512"/>
                  </a:lnTo>
                  <a:close/>
                  <a:moveTo>
                    <a:pt x="0" y="0"/>
                  </a:moveTo>
                  <a:lnTo>
                    <a:pt x="0" y="39231"/>
                  </a:lnTo>
                  <a:lnTo>
                    <a:pt x="41001" y="39231"/>
                  </a:lnTo>
                  <a:lnTo>
                    <a:pt x="4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2434850" y="1945425"/>
              <a:ext cx="1025050" cy="980800"/>
            </a:xfrm>
            <a:custGeom>
              <a:avLst/>
              <a:gdLst/>
              <a:ahLst/>
              <a:cxnLst/>
              <a:rect l="l" t="t" r="r" b="b"/>
              <a:pathLst>
                <a:path w="41002" h="39232" extrusionOk="0">
                  <a:moveTo>
                    <a:pt x="39489" y="1513"/>
                  </a:moveTo>
                  <a:lnTo>
                    <a:pt x="39489" y="37720"/>
                  </a:lnTo>
                  <a:lnTo>
                    <a:pt x="1512" y="37720"/>
                  </a:lnTo>
                  <a:lnTo>
                    <a:pt x="1512" y="1513"/>
                  </a:lnTo>
                  <a:close/>
                  <a:moveTo>
                    <a:pt x="0" y="1"/>
                  </a:moveTo>
                  <a:lnTo>
                    <a:pt x="0" y="39232"/>
                  </a:lnTo>
                  <a:lnTo>
                    <a:pt x="41001" y="39232"/>
                  </a:lnTo>
                  <a:lnTo>
                    <a:pt x="4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1842675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2829900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2829975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1842750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8"/>
          <p:cNvGrpSpPr/>
          <p:nvPr/>
        </p:nvGrpSpPr>
        <p:grpSpPr>
          <a:xfrm>
            <a:off x="4774603" y="3971082"/>
            <a:ext cx="443148" cy="443148"/>
            <a:chOff x="2787725" y="238125"/>
            <a:chExt cx="513200" cy="513200"/>
          </a:xfrm>
        </p:grpSpPr>
        <p:sp>
          <p:nvSpPr>
            <p:cNvPr id="100" name="Google Shape;100;p8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8"/>
          <p:cNvSpPr/>
          <p:nvPr/>
        </p:nvSpPr>
        <p:spPr>
          <a:xfrm>
            <a:off x="2095400" y="371835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7927400" y="868429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8"/>
          <p:cNvCxnSpPr/>
          <p:nvPr/>
        </p:nvCxnSpPr>
        <p:spPr>
          <a:xfrm rot="10800000">
            <a:off x="594307" y="4138657"/>
            <a:ext cx="1229400" cy="608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07" name="Google Shape;107;p8"/>
          <p:cNvSpPr/>
          <p:nvPr/>
        </p:nvSpPr>
        <p:spPr>
          <a:xfrm>
            <a:off x="8978425" y="155355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8"/>
          <p:cNvGrpSpPr/>
          <p:nvPr/>
        </p:nvGrpSpPr>
        <p:grpSpPr>
          <a:xfrm>
            <a:off x="493528" y="313432"/>
            <a:ext cx="443148" cy="443148"/>
            <a:chOff x="2787725" y="238125"/>
            <a:chExt cx="513200" cy="513200"/>
          </a:xfrm>
        </p:grpSpPr>
        <p:sp>
          <p:nvSpPr>
            <p:cNvPr id="109" name="Google Shape;109;p8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368400" y="10379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368350" y="1879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8167888" y="372808"/>
            <a:ext cx="1116400" cy="1104975"/>
            <a:chOff x="7023100" y="1097275"/>
            <a:chExt cx="1116400" cy="1104975"/>
          </a:xfrm>
        </p:grpSpPr>
        <p:cxnSp>
          <p:nvCxnSpPr>
            <p:cNvPr id="118" name="Google Shape;118;p9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9"/>
          <p:cNvSpPr/>
          <p:nvPr/>
        </p:nvSpPr>
        <p:spPr>
          <a:xfrm>
            <a:off x="8576250" y="2868920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" name="Google Shape;121;p9"/>
          <p:cNvCxnSpPr/>
          <p:nvPr/>
        </p:nvCxnSpPr>
        <p:spPr>
          <a:xfrm>
            <a:off x="-12" y="4821875"/>
            <a:ext cx="1996500" cy="1021200"/>
          </a:xfrm>
          <a:prstGeom prst="bentConnector3">
            <a:avLst>
              <a:gd name="adj1" fmla="val 155376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22" name="Google Shape;122;p9"/>
          <p:cNvSpPr/>
          <p:nvPr/>
        </p:nvSpPr>
        <p:spPr>
          <a:xfrm>
            <a:off x="410375" y="272200"/>
            <a:ext cx="262800" cy="26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9"/>
          <p:cNvGrpSpPr/>
          <p:nvPr/>
        </p:nvGrpSpPr>
        <p:grpSpPr>
          <a:xfrm>
            <a:off x="7841078" y="4291607"/>
            <a:ext cx="443148" cy="443148"/>
            <a:chOff x="2787725" y="238125"/>
            <a:chExt cx="513200" cy="513200"/>
          </a:xfrm>
        </p:grpSpPr>
        <p:sp>
          <p:nvSpPr>
            <p:cNvPr id="124" name="Google Shape;124;p9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9"/>
          <p:cNvSpPr/>
          <p:nvPr/>
        </p:nvSpPr>
        <p:spPr>
          <a:xfrm>
            <a:off x="3932000" y="4466679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0" y="0"/>
            <a:ext cx="594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10"/>
          <p:cNvGrpSpPr/>
          <p:nvPr/>
        </p:nvGrpSpPr>
        <p:grpSpPr>
          <a:xfrm rot="5400000">
            <a:off x="7416677" y="3527718"/>
            <a:ext cx="1086253" cy="1075335"/>
            <a:chOff x="4885052" y="50999"/>
            <a:chExt cx="1616448" cy="1600201"/>
          </a:xfrm>
        </p:grpSpPr>
        <p:cxnSp>
          <p:nvCxnSpPr>
            <p:cNvPr id="133" name="Google Shape;133;p10"/>
            <p:cNvCxnSpPr/>
            <p:nvPr/>
          </p:nvCxnSpPr>
          <p:spPr>
            <a:xfrm>
              <a:off x="4885052" y="50999"/>
              <a:ext cx="1609200" cy="79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0"/>
            <p:cNvCxnSpPr/>
            <p:nvPr/>
          </p:nvCxnSpPr>
          <p:spPr>
            <a:xfrm>
              <a:off x="6501500" y="856200"/>
              <a:ext cx="0" cy="795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10"/>
          <p:cNvSpPr/>
          <p:nvPr/>
        </p:nvSpPr>
        <p:spPr>
          <a:xfrm>
            <a:off x="1448125" y="386520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0"/>
          <p:cNvGrpSpPr/>
          <p:nvPr/>
        </p:nvGrpSpPr>
        <p:grpSpPr>
          <a:xfrm>
            <a:off x="533153" y="857757"/>
            <a:ext cx="443148" cy="443148"/>
            <a:chOff x="2787725" y="238125"/>
            <a:chExt cx="513200" cy="513200"/>
          </a:xfrm>
        </p:grpSpPr>
        <p:sp>
          <p:nvSpPr>
            <p:cNvPr id="137" name="Google Shape;137;p10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900" y="535000"/>
            <a:ext cx="742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900" y="1175200"/>
            <a:ext cx="74250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○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■"/>
              <a:defRPr sz="12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G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g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11" Type="http://schemas.openxmlformats.org/officeDocument/2006/relationships/image" Target="../media/image14.png"/><Relationship Id="rId5" Type="http://schemas.openxmlformats.org/officeDocument/2006/relationships/slide" Target="slide17.xml"/><Relationship Id="rId10" Type="http://schemas.openxmlformats.org/officeDocument/2006/relationships/image" Target="../media/image13.png"/><Relationship Id="rId4" Type="http://schemas.openxmlformats.org/officeDocument/2006/relationships/slide" Target="slide8.xml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jaime.rodriguez@ieducando.com" TargetMode="External"/><Relationship Id="rId7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>
            <a:spLocks noGrp="1"/>
          </p:cNvSpPr>
          <p:nvPr>
            <p:ph type="ctrTitle"/>
          </p:nvPr>
        </p:nvSpPr>
        <p:spPr>
          <a:xfrm>
            <a:off x="1252224" y="1658932"/>
            <a:ext cx="5094737" cy="17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solidFill>
                  <a:schemeClr val="lt2"/>
                </a:solidFill>
              </a:rPr>
              <a:t>Aprendizaje</a:t>
            </a:r>
            <a:r>
              <a:rPr lang="en" sz="3600" b="1" dirty="0">
                <a:solidFill>
                  <a:schemeClr val="lt2"/>
                </a:solidFill>
              </a:rPr>
              <a:t> </a:t>
            </a:r>
            <a:r>
              <a:rPr lang="en" sz="3600" b="1" dirty="0" err="1">
                <a:solidFill>
                  <a:schemeClr val="lt2"/>
                </a:solidFill>
              </a:rPr>
              <a:t>significativo</a:t>
            </a:r>
            <a:br>
              <a:rPr lang="en" sz="3600" b="1" dirty="0">
                <a:solidFill>
                  <a:schemeClr val="lt2"/>
                </a:solidFill>
              </a:rPr>
            </a:br>
            <a:r>
              <a:rPr lang="en" sz="3600" dirty="0"/>
              <a:t>a </a:t>
            </a:r>
            <a:r>
              <a:rPr lang="en" sz="3600" dirty="0" err="1"/>
              <a:t>través</a:t>
            </a:r>
            <a:r>
              <a:rPr lang="en" sz="3600" dirty="0"/>
              <a:t> de la </a:t>
            </a:r>
            <a:r>
              <a:rPr lang="en" sz="3600" dirty="0" err="1"/>
              <a:t>tecnología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subTitle" idx="1"/>
          </p:nvPr>
        </p:nvSpPr>
        <p:spPr>
          <a:xfrm>
            <a:off x="1252224" y="3360280"/>
            <a:ext cx="4108233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</a:t>
            </a:r>
            <a:r>
              <a:rPr lang="en" dirty="0" err="1"/>
              <a:t>retorno</a:t>
            </a:r>
            <a:r>
              <a:rPr lang="en" dirty="0"/>
              <a:t> a la </a:t>
            </a:r>
            <a:r>
              <a:rPr lang="en" dirty="0" err="1"/>
              <a:t>presencialidad</a:t>
            </a:r>
            <a:r>
              <a:rPr lang="en" dirty="0"/>
              <a:t> </a:t>
            </a:r>
            <a:r>
              <a:rPr lang="en" dirty="0" err="1"/>
              <a:t>después</a:t>
            </a:r>
            <a:r>
              <a:rPr lang="en" dirty="0"/>
              <a:t> de la </a:t>
            </a:r>
            <a:r>
              <a:rPr lang="en" dirty="0" err="1"/>
              <a:t>pandemia</a:t>
            </a:r>
            <a:endParaRPr dirty="0"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5847378" y="3640957"/>
            <a:ext cx="443148" cy="443148"/>
            <a:chOff x="2787725" y="238125"/>
            <a:chExt cx="513200" cy="513200"/>
          </a:xfrm>
        </p:grpSpPr>
        <p:sp>
          <p:nvSpPr>
            <p:cNvPr id="318" name="Google Shape;318;p27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7"/>
          <p:cNvSpPr/>
          <p:nvPr/>
        </p:nvSpPr>
        <p:spPr>
          <a:xfrm>
            <a:off x="3318500" y="1207195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27"/>
          <p:cNvGrpSpPr/>
          <p:nvPr/>
        </p:nvGrpSpPr>
        <p:grpSpPr>
          <a:xfrm>
            <a:off x="4259688" y="535008"/>
            <a:ext cx="1116400" cy="1104975"/>
            <a:chOff x="7023100" y="1097275"/>
            <a:chExt cx="1116400" cy="1104975"/>
          </a:xfrm>
        </p:grpSpPr>
        <p:cxnSp>
          <p:nvCxnSpPr>
            <p:cNvPr id="324" name="Google Shape;324;p27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7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326" name="Google Shape;326;p27"/>
          <p:cNvSpPr/>
          <p:nvPr/>
        </p:nvSpPr>
        <p:spPr>
          <a:xfrm>
            <a:off x="7522800" y="384330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4403575" y="442665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8" name="Google Shape;328;p27"/>
          <p:cNvCxnSpPr/>
          <p:nvPr/>
        </p:nvCxnSpPr>
        <p:spPr>
          <a:xfrm>
            <a:off x="1019888" y="4280281"/>
            <a:ext cx="893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29" name="Google Shape;329;p27">
            <a:hlinkClick r:id="rId3" action="ppaction://hlinksldjump"/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30" name="Google Shape;330;p27">
            <a:hlinkClick r:id="rId4" action="ppaction://hlinksldjump"/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31" name="Google Shape;331;p27">
            <a:hlinkClick r:id="rId5" action="ppaction://hlinksldjump"/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32" name="Google Shape;332;p27">
            <a:hlinkClick r:id="rId6" action="ppaction://hlinksldjump"/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333" name="Google Shape;333;p27"/>
          <p:cNvGrpSpPr/>
          <p:nvPr/>
        </p:nvGrpSpPr>
        <p:grpSpPr>
          <a:xfrm>
            <a:off x="6933171" y="474114"/>
            <a:ext cx="1710158" cy="1626172"/>
            <a:chOff x="6841808" y="689283"/>
            <a:chExt cx="1710158" cy="1626172"/>
          </a:xfrm>
        </p:grpSpPr>
        <p:sp>
          <p:nvSpPr>
            <p:cNvPr id="334" name="Google Shape;334;p27"/>
            <p:cNvSpPr/>
            <p:nvPr/>
          </p:nvSpPr>
          <p:spPr>
            <a:xfrm>
              <a:off x="8129116" y="727889"/>
              <a:ext cx="422851" cy="382309"/>
            </a:xfrm>
            <a:custGeom>
              <a:avLst/>
              <a:gdLst/>
              <a:ahLst/>
              <a:cxnLst/>
              <a:rect l="l" t="t" r="r" b="b"/>
              <a:pathLst>
                <a:path w="10503" h="9496" extrusionOk="0">
                  <a:moveTo>
                    <a:pt x="5251" y="0"/>
                  </a:moveTo>
                  <a:cubicBezTo>
                    <a:pt x="3991" y="0"/>
                    <a:pt x="2735" y="499"/>
                    <a:pt x="1801" y="1487"/>
                  </a:cubicBezTo>
                  <a:cubicBezTo>
                    <a:pt x="0" y="3391"/>
                    <a:pt x="84" y="6395"/>
                    <a:pt x="1990" y="8196"/>
                  </a:cubicBezTo>
                  <a:cubicBezTo>
                    <a:pt x="2907" y="9065"/>
                    <a:pt x="4079" y="9495"/>
                    <a:pt x="5249" y="9495"/>
                  </a:cubicBezTo>
                  <a:cubicBezTo>
                    <a:pt x="6509" y="9495"/>
                    <a:pt x="7765" y="8997"/>
                    <a:pt x="8699" y="8010"/>
                  </a:cubicBezTo>
                  <a:cubicBezTo>
                    <a:pt x="10503" y="6103"/>
                    <a:pt x="10416" y="3099"/>
                    <a:pt x="8513" y="1298"/>
                  </a:cubicBezTo>
                  <a:cubicBezTo>
                    <a:pt x="7594" y="431"/>
                    <a:pt x="6422" y="0"/>
                    <a:pt x="5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6841808" y="945533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7886430" y="1933146"/>
              <a:ext cx="422851" cy="382309"/>
            </a:xfrm>
            <a:custGeom>
              <a:avLst/>
              <a:gdLst/>
              <a:ahLst/>
              <a:cxnLst/>
              <a:rect l="l" t="t" r="r" b="b"/>
              <a:pathLst>
                <a:path w="10503" h="9496" extrusionOk="0">
                  <a:moveTo>
                    <a:pt x="5254" y="1"/>
                  </a:moveTo>
                  <a:cubicBezTo>
                    <a:pt x="3994" y="1"/>
                    <a:pt x="2737" y="499"/>
                    <a:pt x="1804" y="1487"/>
                  </a:cubicBezTo>
                  <a:cubicBezTo>
                    <a:pt x="0" y="3391"/>
                    <a:pt x="86" y="6395"/>
                    <a:pt x="1990" y="8199"/>
                  </a:cubicBezTo>
                  <a:cubicBezTo>
                    <a:pt x="2908" y="9066"/>
                    <a:pt x="4080" y="9496"/>
                    <a:pt x="5250" y="9496"/>
                  </a:cubicBezTo>
                  <a:cubicBezTo>
                    <a:pt x="6510" y="9496"/>
                    <a:pt x="7768" y="8997"/>
                    <a:pt x="8702" y="8010"/>
                  </a:cubicBezTo>
                  <a:cubicBezTo>
                    <a:pt x="10503" y="6104"/>
                    <a:pt x="10419" y="3099"/>
                    <a:pt x="8513" y="1298"/>
                  </a:cubicBezTo>
                  <a:cubicBezTo>
                    <a:pt x="7596" y="431"/>
                    <a:pt x="6424" y="1"/>
                    <a:pt x="5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7030788" y="906119"/>
              <a:ext cx="1323024" cy="1232600"/>
            </a:xfrm>
            <a:custGeom>
              <a:avLst/>
              <a:gdLst/>
              <a:ahLst/>
              <a:cxnLst/>
              <a:rect l="l" t="t" r="r" b="b"/>
              <a:pathLst>
                <a:path w="32862" h="30616" extrusionOk="0">
                  <a:moveTo>
                    <a:pt x="32200" y="640"/>
                  </a:moveTo>
                  <a:lnTo>
                    <a:pt x="26186" y="29599"/>
                  </a:lnTo>
                  <a:lnTo>
                    <a:pt x="1115" y="5895"/>
                  </a:lnTo>
                  <a:lnTo>
                    <a:pt x="32200" y="640"/>
                  </a:lnTo>
                  <a:close/>
                  <a:moveTo>
                    <a:pt x="32862" y="1"/>
                  </a:moveTo>
                  <a:lnTo>
                    <a:pt x="1" y="5559"/>
                  </a:lnTo>
                  <a:lnTo>
                    <a:pt x="26506" y="30616"/>
                  </a:lnTo>
                  <a:lnTo>
                    <a:pt x="32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7586263" y="689283"/>
              <a:ext cx="93000" cy="9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7376700" y="1742970"/>
              <a:ext cx="93000" cy="9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8445250" y="1468083"/>
              <a:ext cx="93000" cy="93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27"/>
          <p:cNvSpPr txBox="1"/>
          <p:nvPr/>
        </p:nvSpPr>
        <p:spPr>
          <a:xfrm>
            <a:off x="5928350" y="2328300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Comunicación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5928350" y="1934475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Recursos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343" name="Google Shape;343;p27"/>
          <p:cNvSpPr txBox="1"/>
          <p:nvPr/>
        </p:nvSpPr>
        <p:spPr>
          <a:xfrm>
            <a:off x="5928350" y="1540650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Motivación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5928350" y="1146825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Personalización</a:t>
            </a:r>
            <a:endParaRPr sz="11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pic>
        <p:nvPicPr>
          <p:cNvPr id="1028" name="Picture 4" descr="Grupo Educar - Home | Facebook">
            <a:extLst>
              <a:ext uri="{FF2B5EF4-FFF2-40B4-BE49-F238E27FC236}">
                <a16:creationId xmlns:a16="http://schemas.microsoft.com/office/drawing/2014/main" id="{23179894-5618-B5F0-B82B-D14689A93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24813" r="15795" b="25916"/>
          <a:stretch/>
        </p:blipFill>
        <p:spPr bwMode="auto">
          <a:xfrm>
            <a:off x="7828134" y="4114503"/>
            <a:ext cx="1323024" cy="10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AEA162-64B1-0F60-F348-59E9E579D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12" b="4348"/>
          <a:stretch/>
        </p:blipFill>
        <p:spPr>
          <a:xfrm>
            <a:off x="3916011" y="444776"/>
            <a:ext cx="4393102" cy="448095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67CBFA4B-CE4E-39C1-1769-DA86B70CFA9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9F1F74-192D-E425-FAD9-37DCB72AF78B}"/>
              </a:ext>
            </a:extLst>
          </p:cNvPr>
          <p:cNvSpPr txBox="1"/>
          <p:nvPr/>
        </p:nvSpPr>
        <p:spPr>
          <a:xfrm>
            <a:off x="834887" y="1786920"/>
            <a:ext cx="2236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Herramientas</a:t>
            </a:r>
            <a:r>
              <a:rPr lang="en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TIC para </a:t>
            </a:r>
            <a:r>
              <a:rPr lang="en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crear</a:t>
            </a:r>
            <a:r>
              <a:rPr lang="en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actividades</a:t>
            </a:r>
            <a:r>
              <a:rPr lang="en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interactivas</a:t>
            </a:r>
            <a:r>
              <a:rPr lang="en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endParaRPr lang="es-CL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Google Shape;493;p32">
            <a:hlinkClick r:id="rId3" action="ppaction://hlinksldjump"/>
            <a:extLst>
              <a:ext uri="{FF2B5EF4-FFF2-40B4-BE49-F238E27FC236}">
                <a16:creationId xmlns:a16="http://schemas.microsoft.com/office/drawing/2014/main" id="{02EA0DF3-991F-192B-FF0E-F37458B0543E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1" name="Google Shape;494;p32">
            <a:hlinkClick r:id="rId4" action="ppaction://hlinksldjump"/>
            <a:extLst>
              <a:ext uri="{FF2B5EF4-FFF2-40B4-BE49-F238E27FC236}">
                <a16:creationId xmlns:a16="http://schemas.microsoft.com/office/drawing/2014/main" id="{4BE684F1-DF67-84B0-0EF0-4180F672361F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tx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tx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2" name="Google Shape;495;p32">
            <a:hlinkClick r:id="rId5" action="ppaction://hlinksldjump"/>
            <a:extLst>
              <a:ext uri="{FF2B5EF4-FFF2-40B4-BE49-F238E27FC236}">
                <a16:creationId xmlns:a16="http://schemas.microsoft.com/office/drawing/2014/main" id="{6B67E990-C042-8D6A-D987-C661732441FC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3" name="Google Shape;496;p32">
            <a:hlinkClick r:id="rId6" action="ppaction://hlinksldjump"/>
            <a:extLst>
              <a:ext uri="{FF2B5EF4-FFF2-40B4-BE49-F238E27FC236}">
                <a16:creationId xmlns:a16="http://schemas.microsoft.com/office/drawing/2014/main" id="{D6388613-FA92-CD6B-EC8A-BFE1CA8BF6C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6146" name="Picture 2" descr="Generador de Códigos QR Codes">
            <a:extLst>
              <a:ext uri="{FF2B5EF4-FFF2-40B4-BE49-F238E27FC236}">
                <a16:creationId xmlns:a16="http://schemas.microsoft.com/office/drawing/2014/main" id="{7D144BEC-F395-6AC9-BF1D-44B906EB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39" y="35290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30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mejoró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b="1" dirty="0">
                <a:solidFill>
                  <a:schemeClr val="lt2"/>
                </a:solidFill>
              </a:rPr>
              <a:t>EDUCACIÓN?</a:t>
            </a:r>
            <a:endParaRPr dirty="0"/>
          </a:p>
        </p:txBody>
      </p:sp>
      <p:sp>
        <p:nvSpPr>
          <p:cNvPr id="585" name="Google Shape;585;p35"/>
          <p:cNvSpPr txBox="1"/>
          <p:nvPr/>
        </p:nvSpPr>
        <p:spPr>
          <a:xfrm>
            <a:off x="1003900" y="1175200"/>
            <a:ext cx="74250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ES" sz="1800" b="1" dirty="0">
                <a:solidFill>
                  <a:schemeClr val="tx2"/>
                </a:solidFill>
                <a:latin typeface="Space Mono"/>
                <a:ea typeface="Space Mono"/>
                <a:cs typeface="Space Mono"/>
                <a:sym typeface="Space Mono"/>
              </a:rPr>
              <a:t>Formación docente</a:t>
            </a:r>
            <a:r>
              <a:rPr lang="es-ES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, que en pocos meses tuvieron que desarrollar habilidades digitales para dar continuidad al proceso educativo. </a:t>
            </a:r>
            <a:endParaRPr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ES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Actualización respecto </a:t>
            </a:r>
            <a:r>
              <a:rPr lang="es-ES" dirty="0">
                <a:solidFill>
                  <a:schemeClr val="dk1"/>
                </a:solidFill>
                <a:latin typeface="Space Mono"/>
                <a:sym typeface="Space Mono"/>
              </a:rPr>
              <a:t>de</a:t>
            </a:r>
            <a:r>
              <a:rPr lang="es-ES" sz="1800" b="1" dirty="0">
                <a:solidFill>
                  <a:schemeClr val="tx2"/>
                </a:solidFill>
                <a:latin typeface="Space Mono"/>
                <a:sym typeface="Space Mono"/>
              </a:rPr>
              <a:t> TIC y metodologías activas</a:t>
            </a:r>
            <a:r>
              <a:rPr lang="es-ES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ES" sz="1800" b="1" dirty="0">
                <a:solidFill>
                  <a:schemeClr val="tx2"/>
                </a:solidFill>
                <a:latin typeface="Space Mono"/>
                <a:sym typeface="Space Mono"/>
              </a:rPr>
              <a:t>Vinculación de la familia </a:t>
            </a:r>
            <a:r>
              <a:rPr lang="es-ES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con el proceso educativo.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800" b="1" dirty="0">
                <a:solidFill>
                  <a:schemeClr val="tx2"/>
                </a:solidFill>
                <a:latin typeface="Space Mono"/>
              </a:rPr>
              <a:t>Incremento del modelo de aprendizaje híbrido</a:t>
            </a:r>
            <a:r>
              <a:rPr lang="es-CL" dirty="0">
                <a:solidFill>
                  <a:schemeClr val="dk1"/>
                </a:solidFill>
                <a:latin typeface="Space Mono"/>
              </a:rPr>
              <a:t>: Actualmente se cuenta con una mayor comprensión acerca del uso de las herramientas digitales, las cuales beneficiarán para fomentar la discusión, el debate y la práctica guiada.</a:t>
            </a:r>
            <a:endParaRPr dirty="0">
              <a:solidFill>
                <a:schemeClr val="dk1"/>
              </a:solidFill>
              <a:latin typeface="Space Mono"/>
              <a:sym typeface="Space Mono"/>
            </a:endParaRPr>
          </a:p>
        </p:txBody>
      </p:sp>
      <p:grpSp>
        <p:nvGrpSpPr>
          <p:cNvPr id="621" name="Google Shape;621;p35"/>
          <p:cNvGrpSpPr/>
          <p:nvPr/>
        </p:nvGrpSpPr>
        <p:grpSpPr>
          <a:xfrm>
            <a:off x="8315628" y="1138832"/>
            <a:ext cx="443148" cy="443148"/>
            <a:chOff x="2787725" y="238125"/>
            <a:chExt cx="513200" cy="513200"/>
          </a:xfrm>
        </p:grpSpPr>
        <p:sp>
          <p:nvSpPr>
            <p:cNvPr id="622" name="Google Shape;622;p3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35"/>
          <p:cNvSpPr/>
          <p:nvPr/>
        </p:nvSpPr>
        <p:spPr>
          <a:xfrm>
            <a:off x="7073750" y="1681033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93;p32">
            <a:hlinkClick r:id="rId3" action="ppaction://hlinksldjump"/>
            <a:extLst>
              <a:ext uri="{FF2B5EF4-FFF2-40B4-BE49-F238E27FC236}">
                <a16:creationId xmlns:a16="http://schemas.microsoft.com/office/drawing/2014/main" id="{5B43FB3E-1F34-3193-D7BF-3917DE7B1ABC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494;p32">
            <a:hlinkClick r:id="rId4" action="ppaction://hlinksldjump"/>
            <a:extLst>
              <a:ext uri="{FF2B5EF4-FFF2-40B4-BE49-F238E27FC236}">
                <a16:creationId xmlns:a16="http://schemas.microsoft.com/office/drawing/2014/main" id="{B25C05E3-DB48-68F9-31F2-02109680085C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tx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tx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495;p32">
            <a:hlinkClick r:id="rId5" action="ppaction://hlinksldjump"/>
            <a:extLst>
              <a:ext uri="{FF2B5EF4-FFF2-40B4-BE49-F238E27FC236}">
                <a16:creationId xmlns:a16="http://schemas.microsoft.com/office/drawing/2014/main" id="{5684722F-D16D-EC31-C68C-B82E14D6F8B4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496;p32">
            <a:hlinkClick r:id="rId6" action="ppaction://hlinksldjump"/>
            <a:extLst>
              <a:ext uri="{FF2B5EF4-FFF2-40B4-BE49-F238E27FC236}">
                <a16:creationId xmlns:a16="http://schemas.microsoft.com/office/drawing/2014/main" id="{AB390AC8-6C48-9E95-9113-33DF7B9DC0B1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93;p32">
            <a:hlinkClick r:id="rId2" action="ppaction://hlinksldjump"/>
            <a:extLst>
              <a:ext uri="{FF2B5EF4-FFF2-40B4-BE49-F238E27FC236}">
                <a16:creationId xmlns:a16="http://schemas.microsoft.com/office/drawing/2014/main" id="{00070BCE-F434-07CF-0095-AE9BC05C7214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" name="Google Shape;494;p32">
            <a:hlinkClick r:id="rId3" action="ppaction://hlinksldjump"/>
            <a:extLst>
              <a:ext uri="{FF2B5EF4-FFF2-40B4-BE49-F238E27FC236}">
                <a16:creationId xmlns:a16="http://schemas.microsoft.com/office/drawing/2014/main" id="{79E4C8CC-F2AD-8FD4-454F-1714AE554EA7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bg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bg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" name="Google Shape;495;p32">
            <a:hlinkClick r:id="rId4" action="ppaction://hlinksldjump"/>
            <a:extLst>
              <a:ext uri="{FF2B5EF4-FFF2-40B4-BE49-F238E27FC236}">
                <a16:creationId xmlns:a16="http://schemas.microsoft.com/office/drawing/2014/main" id="{18F42F6C-5D7E-29D9-22FD-D3CE9979AFF4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0" name="Google Shape;496;p32">
            <a:hlinkClick r:id="rId5" action="ppaction://hlinksldjump"/>
            <a:extLst>
              <a:ext uri="{FF2B5EF4-FFF2-40B4-BE49-F238E27FC236}">
                <a16:creationId xmlns:a16="http://schemas.microsoft.com/office/drawing/2014/main" id="{BD411114-2AF1-C775-E80E-492E483A79C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0149B6-664F-1A0F-A603-FA859F7FD6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29" t="33534" r="5307" b="5859"/>
          <a:stretch/>
        </p:blipFill>
        <p:spPr>
          <a:xfrm>
            <a:off x="820881" y="142676"/>
            <a:ext cx="5125885" cy="452284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6AB2414-6185-36F9-B356-082D310895A1}"/>
              </a:ext>
            </a:extLst>
          </p:cNvPr>
          <p:cNvSpPr txBox="1"/>
          <p:nvPr/>
        </p:nvSpPr>
        <p:spPr>
          <a:xfrm>
            <a:off x="6601842" y="1502550"/>
            <a:ext cx="223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Recursos</a:t>
            </a:r>
            <a:r>
              <a:rPr lang="en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TIC para </a:t>
            </a:r>
            <a:r>
              <a:rPr lang="en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debat</a:t>
            </a:r>
            <a:r>
              <a:rPr lang="es-CL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</a:t>
            </a:r>
            <a:r>
              <a:rPr lang="en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r y </a:t>
            </a:r>
            <a:r>
              <a:rPr lang="en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colaborar</a:t>
            </a:r>
            <a:endParaRPr lang="es-CL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" name="Picture 2" descr="Generador de Códigos QR Codes">
            <a:extLst>
              <a:ext uri="{FF2B5EF4-FFF2-40B4-BE49-F238E27FC236}">
                <a16:creationId xmlns:a16="http://schemas.microsoft.com/office/drawing/2014/main" id="{E2293C61-36A8-FC7F-5572-03A82B21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94" y="33771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5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mejoró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b="1" dirty="0">
                <a:solidFill>
                  <a:schemeClr val="lt2"/>
                </a:solidFill>
              </a:rPr>
              <a:t>EDUCACIÓN?</a:t>
            </a:r>
            <a:endParaRPr dirty="0"/>
          </a:p>
        </p:txBody>
      </p:sp>
      <p:sp>
        <p:nvSpPr>
          <p:cNvPr id="585" name="Google Shape;585;p35"/>
          <p:cNvSpPr txBox="1"/>
          <p:nvPr/>
        </p:nvSpPr>
        <p:spPr>
          <a:xfrm>
            <a:off x="1003900" y="1175200"/>
            <a:ext cx="7425000" cy="357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ES" sz="1600" b="1" dirty="0">
                <a:solidFill>
                  <a:schemeClr val="tx2"/>
                </a:solidFill>
                <a:latin typeface="Space Mono"/>
                <a:ea typeface="Space Mono"/>
                <a:cs typeface="Space Mono"/>
                <a:sym typeface="Space Mono"/>
              </a:rPr>
              <a:t>Mejor comprensión del rol del estudiante en su formación</a:t>
            </a:r>
            <a:r>
              <a:rPr lang="es-ES" sz="12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: 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Capacidad de aprender fuera del aula, guiado por sus intereses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Alineamiento entre lo que comprende del mundo, con lo que consume, lee y recibe, además de estar disponibles para cuando lo necesita. </a:t>
            </a:r>
            <a:endParaRPr sz="1200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ES" sz="1600" b="1" dirty="0">
                <a:solidFill>
                  <a:schemeClr val="tx2"/>
                </a:solidFill>
                <a:latin typeface="Space Mono"/>
                <a:sym typeface="Space Mono"/>
              </a:rPr>
              <a:t>El docente como guía y facilitador, </a:t>
            </a:r>
            <a:r>
              <a:rPr lang="es-ES" sz="1200" dirty="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empoderando al estudiante e invitándolo a explorar nuevas formas de conocimiento: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200" b="1" dirty="0">
                <a:solidFill>
                  <a:schemeClr val="dk1"/>
                </a:solidFill>
                <a:latin typeface="Space Mono"/>
              </a:rPr>
              <a:t>Motivación del estudiante.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200" b="1" dirty="0">
                <a:solidFill>
                  <a:schemeClr val="dk1"/>
                </a:solidFill>
                <a:latin typeface="Space Mono"/>
              </a:rPr>
              <a:t>Compromiso socioemocional.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200" b="1" dirty="0">
                <a:solidFill>
                  <a:schemeClr val="dk1"/>
                </a:solidFill>
                <a:latin typeface="Space Mono"/>
              </a:rPr>
              <a:t>Comunicación asertiva.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200" b="1" dirty="0">
                <a:solidFill>
                  <a:schemeClr val="dk1"/>
                </a:solidFill>
                <a:latin typeface="Space Mono"/>
              </a:rPr>
              <a:t>Fluidez digital.</a:t>
            </a:r>
            <a:endParaRPr lang="es-ES" sz="1200" b="1" dirty="0">
              <a:solidFill>
                <a:schemeClr val="dk1"/>
              </a:solidFill>
              <a:latin typeface="Space Mono"/>
              <a:sym typeface="Space Mono"/>
            </a:endParaRPr>
          </a:p>
        </p:txBody>
      </p:sp>
      <p:grpSp>
        <p:nvGrpSpPr>
          <p:cNvPr id="621" name="Google Shape;621;p35"/>
          <p:cNvGrpSpPr/>
          <p:nvPr/>
        </p:nvGrpSpPr>
        <p:grpSpPr>
          <a:xfrm>
            <a:off x="8315628" y="1138832"/>
            <a:ext cx="443148" cy="443148"/>
            <a:chOff x="2787725" y="238125"/>
            <a:chExt cx="513200" cy="513200"/>
          </a:xfrm>
        </p:grpSpPr>
        <p:sp>
          <p:nvSpPr>
            <p:cNvPr id="622" name="Google Shape;622;p3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35"/>
          <p:cNvSpPr/>
          <p:nvPr/>
        </p:nvSpPr>
        <p:spPr>
          <a:xfrm>
            <a:off x="7073750" y="1681033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93;p32">
            <a:hlinkClick r:id="rId3" action="ppaction://hlinksldjump"/>
            <a:extLst>
              <a:ext uri="{FF2B5EF4-FFF2-40B4-BE49-F238E27FC236}">
                <a16:creationId xmlns:a16="http://schemas.microsoft.com/office/drawing/2014/main" id="{C88BD3BB-AA2F-A244-15E9-BCEBF76C65D4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494;p32">
            <a:hlinkClick r:id="rId4" action="ppaction://hlinksldjump"/>
            <a:extLst>
              <a:ext uri="{FF2B5EF4-FFF2-40B4-BE49-F238E27FC236}">
                <a16:creationId xmlns:a16="http://schemas.microsoft.com/office/drawing/2014/main" id="{C3E29664-DD5F-F6F9-2E69-7ABD720F0EEF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tx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tx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495;p32">
            <a:hlinkClick r:id="rId5" action="ppaction://hlinksldjump"/>
            <a:extLst>
              <a:ext uri="{FF2B5EF4-FFF2-40B4-BE49-F238E27FC236}">
                <a16:creationId xmlns:a16="http://schemas.microsoft.com/office/drawing/2014/main" id="{AC29466C-F47C-6CB2-EEC9-F3045389B681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496;p32">
            <a:hlinkClick r:id="rId6" action="ppaction://hlinksldjump"/>
            <a:extLst>
              <a:ext uri="{FF2B5EF4-FFF2-40B4-BE49-F238E27FC236}">
                <a16:creationId xmlns:a16="http://schemas.microsoft.com/office/drawing/2014/main" id="{05E69517-3A1E-8099-C2F9-333BE5394225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2289818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59F1F74-192D-E425-FAD9-37DCB72AF78B}"/>
              </a:ext>
            </a:extLst>
          </p:cNvPr>
          <p:cNvSpPr txBox="1"/>
          <p:nvPr/>
        </p:nvSpPr>
        <p:spPr>
          <a:xfrm>
            <a:off x="969967" y="313890"/>
            <a:ext cx="6906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Experienci</a:t>
            </a:r>
            <a:r>
              <a:rPr lang="en" sz="2800" b="1" dirty="0" err="1">
                <a:solidFill>
                  <a:schemeClr val="tx1"/>
                </a:solidFill>
              </a:rPr>
              <a:t>as</a:t>
            </a:r>
            <a:r>
              <a:rPr lang="en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" sz="2800" b="1" dirty="0">
                <a:solidFill>
                  <a:schemeClr val="tx1"/>
                </a:solidFill>
              </a:rPr>
              <a:t>pr</a:t>
            </a:r>
            <a:r>
              <a:rPr lang="es-CL" sz="2800" b="1" dirty="0">
                <a:solidFill>
                  <a:schemeClr val="tx1"/>
                </a:solidFill>
              </a:rPr>
              <a:t>actica</a:t>
            </a:r>
            <a:r>
              <a:rPr lang="en" sz="2800" b="1" dirty="0">
                <a:solidFill>
                  <a:schemeClr val="tx1"/>
                </a:solidFill>
              </a:rPr>
              <a:t>s </a:t>
            </a:r>
            <a:r>
              <a:rPr lang="en" sz="2800" b="1" dirty="0" err="1">
                <a:solidFill>
                  <a:schemeClr val="tx1"/>
                </a:solidFill>
              </a:rPr>
              <a:t>inspiradoras</a:t>
            </a:r>
            <a:r>
              <a:rPr lang="en" sz="2800" b="1" dirty="0">
                <a:solidFill>
                  <a:schemeClr val="tx1"/>
                </a:solidFill>
              </a:rPr>
              <a:t> para </a:t>
            </a:r>
            <a:r>
              <a:rPr lang="en" sz="2800" b="1" dirty="0" err="1">
                <a:solidFill>
                  <a:schemeClr val="tx1"/>
                </a:solidFill>
              </a:rPr>
              <a:t>realizar</a:t>
            </a:r>
            <a:r>
              <a:rPr lang="en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" sz="2800" b="1" dirty="0">
                <a:solidFill>
                  <a:schemeClr val="tx1"/>
                </a:solidFill>
              </a:rPr>
              <a:t>con las y </a:t>
            </a:r>
            <a:r>
              <a:rPr lang="en" sz="2800" b="1" dirty="0" err="1">
                <a:solidFill>
                  <a:schemeClr val="tx1"/>
                </a:solidFill>
              </a:rPr>
              <a:t>los</a:t>
            </a:r>
            <a:r>
              <a:rPr lang="en" sz="2800" b="1" dirty="0">
                <a:solidFill>
                  <a:schemeClr val="tx1"/>
                </a:solidFill>
              </a:rPr>
              <a:t> </a:t>
            </a:r>
            <a:r>
              <a:rPr lang="en" sz="2800" b="1" dirty="0" err="1">
                <a:solidFill>
                  <a:schemeClr val="tx1"/>
                </a:solidFill>
              </a:rPr>
              <a:t>estudiantes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10" name="Google Shape;493;p32">
            <a:hlinkClick r:id="rId2" action="ppaction://hlinksldjump"/>
            <a:extLst>
              <a:ext uri="{FF2B5EF4-FFF2-40B4-BE49-F238E27FC236}">
                <a16:creationId xmlns:a16="http://schemas.microsoft.com/office/drawing/2014/main" id="{02EA0DF3-991F-192B-FF0E-F37458B0543E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1" name="Google Shape;494;p32">
            <a:hlinkClick r:id="rId3" action="ppaction://hlinksldjump"/>
            <a:extLst>
              <a:ext uri="{FF2B5EF4-FFF2-40B4-BE49-F238E27FC236}">
                <a16:creationId xmlns:a16="http://schemas.microsoft.com/office/drawing/2014/main" id="{4BE684F1-DF67-84B0-0EF0-4180F672361F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tx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tx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2" name="Google Shape;495;p32">
            <a:hlinkClick r:id="rId4" action="ppaction://hlinksldjump"/>
            <a:extLst>
              <a:ext uri="{FF2B5EF4-FFF2-40B4-BE49-F238E27FC236}">
                <a16:creationId xmlns:a16="http://schemas.microsoft.com/office/drawing/2014/main" id="{6B67E990-C042-8D6A-D987-C661732441FC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3" name="Google Shape;496;p32">
            <a:hlinkClick r:id="rId5" action="ppaction://hlinksldjump"/>
            <a:extLst>
              <a:ext uri="{FF2B5EF4-FFF2-40B4-BE49-F238E27FC236}">
                <a16:creationId xmlns:a16="http://schemas.microsoft.com/office/drawing/2014/main" id="{D6388613-FA92-CD6B-EC8A-BFE1CA8BF6C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F20520-884C-580B-589B-EF23B7EE2F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9" t="38586" r="2531" b="13333"/>
          <a:stretch/>
        </p:blipFill>
        <p:spPr>
          <a:xfrm>
            <a:off x="969967" y="2108093"/>
            <a:ext cx="5807684" cy="2303714"/>
          </a:xfrm>
          <a:prstGeom prst="rect">
            <a:avLst/>
          </a:prstGeom>
        </p:spPr>
      </p:pic>
      <p:pic>
        <p:nvPicPr>
          <p:cNvPr id="5" name="Picture 2" descr="Generador de Códigos QR Codes">
            <a:extLst>
              <a:ext uri="{FF2B5EF4-FFF2-40B4-BE49-F238E27FC236}">
                <a16:creationId xmlns:a16="http://schemas.microsoft.com/office/drawing/2014/main" id="{6CDBECEF-F8C7-6396-00AD-FF35AB3A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08" y="26503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0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mejoró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b="1" dirty="0">
                <a:solidFill>
                  <a:schemeClr val="lt2"/>
                </a:solidFill>
              </a:rPr>
              <a:t>EDUCACIÓN?</a:t>
            </a:r>
            <a:endParaRPr dirty="0"/>
          </a:p>
        </p:txBody>
      </p:sp>
      <p:sp>
        <p:nvSpPr>
          <p:cNvPr id="585" name="Google Shape;585;p35"/>
          <p:cNvSpPr txBox="1"/>
          <p:nvPr/>
        </p:nvSpPr>
        <p:spPr>
          <a:xfrm>
            <a:off x="1003900" y="1175200"/>
            <a:ext cx="7425000" cy="357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1200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600" b="1" dirty="0">
                <a:solidFill>
                  <a:schemeClr val="tx2"/>
                </a:solidFill>
                <a:latin typeface="Space Mono"/>
                <a:ea typeface="Space Mono"/>
                <a:cs typeface="Space Mono"/>
                <a:sym typeface="Space Mono"/>
              </a:rPr>
              <a:t>Optimización de tiempos y recursos</a:t>
            </a:r>
            <a:endParaRPr lang="es-CL" sz="1200" b="1" dirty="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200" b="1" dirty="0">
                <a:solidFill>
                  <a:schemeClr val="dk1"/>
                </a:solidFill>
                <a:latin typeface="Space Mono"/>
              </a:rPr>
              <a:t>Reuniones por no poder estar físicamente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200" b="1" dirty="0">
                <a:solidFill>
                  <a:schemeClr val="dk1"/>
                </a:solidFill>
                <a:latin typeface="Space Mono"/>
              </a:rPr>
              <a:t>Reuniones virtuales más eficientes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sz="1200" b="1" dirty="0">
                <a:solidFill>
                  <a:schemeClr val="dk1"/>
                </a:solidFill>
                <a:latin typeface="Space Mono"/>
              </a:rPr>
              <a:t>Reuniones o tutorías on-line con las familias</a:t>
            </a:r>
          </a:p>
          <a:p>
            <a:pPr marL="757238" lvl="2" indent="-304800">
              <a:spcBef>
                <a:spcPts val="1000"/>
              </a:spcBef>
              <a:buClr>
                <a:schemeClr val="dk1"/>
              </a:buClr>
              <a:buSzPts val="1200"/>
              <a:buFont typeface="Space Mono"/>
              <a:buChar char="●"/>
            </a:pPr>
            <a:endParaRPr lang="es-CL" sz="1200" b="1" dirty="0">
              <a:solidFill>
                <a:schemeClr val="dk1"/>
              </a:solidFill>
              <a:latin typeface="Space Mono"/>
            </a:endParaRPr>
          </a:p>
          <a:p>
            <a:pPr marL="452438" lvl="2">
              <a:spcBef>
                <a:spcPts val="1000"/>
              </a:spcBef>
              <a:buClr>
                <a:schemeClr val="dk1"/>
              </a:buClr>
              <a:buSzPts val="1200"/>
            </a:pPr>
            <a:endParaRPr lang="es-CL" sz="1200" b="1" dirty="0">
              <a:solidFill>
                <a:schemeClr val="dk1"/>
              </a:solidFill>
              <a:latin typeface="Space Mono"/>
            </a:endParaRPr>
          </a:p>
          <a:p>
            <a:pPr marL="452438" algn="ctr"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s-CL" sz="1600" b="1" dirty="0">
                <a:solidFill>
                  <a:schemeClr val="tx2"/>
                </a:solidFill>
                <a:latin typeface="Space Mono"/>
              </a:rPr>
              <a:t>La educación </a:t>
            </a:r>
            <a:r>
              <a:rPr lang="es-CL" sz="1600" b="1" dirty="0" err="1">
                <a:solidFill>
                  <a:schemeClr val="tx2"/>
                </a:solidFill>
                <a:latin typeface="Space Mono"/>
              </a:rPr>
              <a:t>postpandémica</a:t>
            </a:r>
            <a:r>
              <a:rPr lang="es-CL" sz="1600" b="1" dirty="0">
                <a:solidFill>
                  <a:schemeClr val="tx2"/>
                </a:solidFill>
                <a:latin typeface="Space Mono"/>
              </a:rPr>
              <a:t> será, sin duda, más personalizada, tecnológica y adaptada al siglo XXI.</a:t>
            </a:r>
          </a:p>
          <a:p>
            <a:pPr marL="452438" lvl="2">
              <a:spcBef>
                <a:spcPts val="1000"/>
              </a:spcBef>
              <a:buClr>
                <a:schemeClr val="dk1"/>
              </a:buClr>
              <a:buSzPts val="1200"/>
            </a:pPr>
            <a:endParaRPr lang="es-CL" sz="1200" b="1" dirty="0">
              <a:solidFill>
                <a:schemeClr val="dk1"/>
              </a:solidFill>
              <a:latin typeface="Space Mono"/>
            </a:endParaRPr>
          </a:p>
        </p:txBody>
      </p:sp>
      <p:grpSp>
        <p:nvGrpSpPr>
          <p:cNvPr id="621" name="Google Shape;621;p35"/>
          <p:cNvGrpSpPr/>
          <p:nvPr/>
        </p:nvGrpSpPr>
        <p:grpSpPr>
          <a:xfrm>
            <a:off x="8315628" y="1138832"/>
            <a:ext cx="443148" cy="443148"/>
            <a:chOff x="2787725" y="238125"/>
            <a:chExt cx="513200" cy="513200"/>
          </a:xfrm>
        </p:grpSpPr>
        <p:sp>
          <p:nvSpPr>
            <p:cNvPr id="622" name="Google Shape;622;p3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35"/>
          <p:cNvSpPr/>
          <p:nvPr/>
        </p:nvSpPr>
        <p:spPr>
          <a:xfrm>
            <a:off x="7073750" y="1681033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93;p32">
            <a:hlinkClick r:id="rId3" action="ppaction://hlinksldjump"/>
            <a:extLst>
              <a:ext uri="{FF2B5EF4-FFF2-40B4-BE49-F238E27FC236}">
                <a16:creationId xmlns:a16="http://schemas.microsoft.com/office/drawing/2014/main" id="{A9DBE0B4-E8C1-E994-75DB-7306D5EBC426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494;p32">
            <a:hlinkClick r:id="rId4" action="ppaction://hlinksldjump"/>
            <a:extLst>
              <a:ext uri="{FF2B5EF4-FFF2-40B4-BE49-F238E27FC236}">
                <a16:creationId xmlns:a16="http://schemas.microsoft.com/office/drawing/2014/main" id="{8D7728B0-A09A-77EE-DECC-C00C61F3D150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tx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tx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495;p32">
            <a:hlinkClick r:id="rId5" action="ppaction://hlinksldjump"/>
            <a:extLst>
              <a:ext uri="{FF2B5EF4-FFF2-40B4-BE49-F238E27FC236}">
                <a16:creationId xmlns:a16="http://schemas.microsoft.com/office/drawing/2014/main" id="{BC890A75-DEC2-8570-2489-266319BD01D7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496;p32">
            <a:hlinkClick r:id="rId6" action="ppaction://hlinksldjump"/>
            <a:extLst>
              <a:ext uri="{FF2B5EF4-FFF2-40B4-BE49-F238E27FC236}">
                <a16:creationId xmlns:a16="http://schemas.microsoft.com/office/drawing/2014/main" id="{0FDEA799-F857-42A1-94D8-B8FF7F11E374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269291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93;p32">
            <a:hlinkClick r:id="rId2" action="ppaction://hlinksldjump"/>
            <a:extLst>
              <a:ext uri="{FF2B5EF4-FFF2-40B4-BE49-F238E27FC236}">
                <a16:creationId xmlns:a16="http://schemas.microsoft.com/office/drawing/2014/main" id="{00070BCE-F434-07CF-0095-AE9BC05C7214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" name="Google Shape;494;p32">
            <a:hlinkClick r:id="rId3" action="ppaction://hlinksldjump"/>
            <a:extLst>
              <a:ext uri="{FF2B5EF4-FFF2-40B4-BE49-F238E27FC236}">
                <a16:creationId xmlns:a16="http://schemas.microsoft.com/office/drawing/2014/main" id="{79E4C8CC-F2AD-8FD4-454F-1714AE554EA7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bg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bg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" name="Google Shape;495;p32">
            <a:hlinkClick r:id="rId4" action="ppaction://hlinksldjump"/>
            <a:extLst>
              <a:ext uri="{FF2B5EF4-FFF2-40B4-BE49-F238E27FC236}">
                <a16:creationId xmlns:a16="http://schemas.microsoft.com/office/drawing/2014/main" id="{18F42F6C-5D7E-29D9-22FD-D3CE9979AFF4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0" name="Google Shape;496;p32">
            <a:hlinkClick r:id="rId5" action="ppaction://hlinksldjump"/>
            <a:extLst>
              <a:ext uri="{FF2B5EF4-FFF2-40B4-BE49-F238E27FC236}">
                <a16:creationId xmlns:a16="http://schemas.microsoft.com/office/drawing/2014/main" id="{BD411114-2AF1-C775-E80E-492E483A79C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AB2414-6185-36F9-B356-082D310895A1}"/>
              </a:ext>
            </a:extLst>
          </p:cNvPr>
          <p:cNvSpPr txBox="1"/>
          <p:nvPr/>
        </p:nvSpPr>
        <p:spPr>
          <a:xfrm>
            <a:off x="6601842" y="1502550"/>
            <a:ext cx="22363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Herramientas para desarrollar trabajo en equipo</a:t>
            </a:r>
            <a:endParaRPr lang="es-CL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526BFC-392B-9245-0CF6-2F45A406CE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963" b="9180"/>
          <a:stretch/>
        </p:blipFill>
        <p:spPr>
          <a:xfrm>
            <a:off x="773546" y="1174173"/>
            <a:ext cx="5435600" cy="2964478"/>
          </a:xfrm>
          <a:prstGeom prst="rect">
            <a:avLst/>
          </a:prstGeom>
        </p:spPr>
      </p:pic>
      <p:pic>
        <p:nvPicPr>
          <p:cNvPr id="4" name="Picture 2" descr="Generador de Códigos QR Codes">
            <a:extLst>
              <a:ext uri="{FF2B5EF4-FFF2-40B4-BE49-F238E27FC236}">
                <a16:creationId xmlns:a16="http://schemas.microsoft.com/office/drawing/2014/main" id="{E748A518-367E-C0D6-DC4E-17F7800D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94" y="37063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89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8"/>
          <p:cNvSpPr txBox="1">
            <a:spLocks noGrp="1"/>
          </p:cNvSpPr>
          <p:nvPr>
            <p:ph type="title"/>
          </p:nvPr>
        </p:nvSpPr>
        <p:spPr>
          <a:xfrm>
            <a:off x="3463075" y="1859775"/>
            <a:ext cx="4965900" cy="15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lt2"/>
                </a:solidFill>
              </a:rPr>
              <a:t>Fortalezas</a:t>
            </a:r>
            <a:r>
              <a:rPr lang="en" b="1" dirty="0">
                <a:solidFill>
                  <a:schemeClr val="lt2"/>
                </a:solidFill>
              </a:rPr>
              <a:t> de las TIC</a:t>
            </a:r>
            <a:r>
              <a:rPr lang="en" dirty="0"/>
              <a:t> </a:t>
            </a:r>
            <a:r>
              <a:rPr lang="en" dirty="0" err="1"/>
              <a:t>postpandemia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title" idx="2"/>
          </p:nvPr>
        </p:nvSpPr>
        <p:spPr>
          <a:xfrm>
            <a:off x="7450075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0" name="Google Shape;720;p38">
            <a:hlinkClick r:id="rId3" action="ppaction://hlinksldjump"/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21" name="Google Shape;721;p38">
            <a:hlinkClick r:id="rId4" action="ppaction://hlinksldjump"/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22" name="Google Shape;722;p38">
            <a:hlinkClick r:id="rId5" action="ppaction://hlinksldjump"/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3200" b="1" u="sng" dirty="0">
              <a:solidFill>
                <a:schemeClr val="accent2">
                  <a:lumMod val="75000"/>
                  <a:lumOff val="25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23" name="Google Shape;723;p38">
            <a:hlinkClick r:id="rId6" action="ppaction://hlinksldjump"/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680887" y="4068326"/>
            <a:ext cx="655246" cy="637546"/>
            <a:chOff x="1837200" y="1945425"/>
            <a:chExt cx="1622700" cy="1578475"/>
          </a:xfrm>
        </p:grpSpPr>
        <p:sp>
          <p:nvSpPr>
            <p:cNvPr id="725" name="Google Shape;725;p38"/>
            <p:cNvSpPr/>
            <p:nvPr/>
          </p:nvSpPr>
          <p:spPr>
            <a:xfrm>
              <a:off x="1837200" y="2543100"/>
              <a:ext cx="1025025" cy="980800"/>
            </a:xfrm>
            <a:custGeom>
              <a:avLst/>
              <a:gdLst/>
              <a:ahLst/>
              <a:cxnLst/>
              <a:rect l="l" t="t" r="r" b="b"/>
              <a:pathLst>
                <a:path w="41001" h="39232" extrusionOk="0">
                  <a:moveTo>
                    <a:pt x="39489" y="1512"/>
                  </a:moveTo>
                  <a:lnTo>
                    <a:pt x="39489" y="37716"/>
                  </a:lnTo>
                  <a:lnTo>
                    <a:pt x="1512" y="37716"/>
                  </a:lnTo>
                  <a:lnTo>
                    <a:pt x="1512" y="1512"/>
                  </a:lnTo>
                  <a:close/>
                  <a:moveTo>
                    <a:pt x="0" y="0"/>
                  </a:moveTo>
                  <a:lnTo>
                    <a:pt x="0" y="39231"/>
                  </a:lnTo>
                  <a:lnTo>
                    <a:pt x="41001" y="39231"/>
                  </a:lnTo>
                  <a:lnTo>
                    <a:pt x="4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2434850" y="1945425"/>
              <a:ext cx="1025050" cy="980800"/>
            </a:xfrm>
            <a:custGeom>
              <a:avLst/>
              <a:gdLst/>
              <a:ahLst/>
              <a:cxnLst/>
              <a:rect l="l" t="t" r="r" b="b"/>
              <a:pathLst>
                <a:path w="41002" h="39232" extrusionOk="0">
                  <a:moveTo>
                    <a:pt x="39489" y="1513"/>
                  </a:moveTo>
                  <a:lnTo>
                    <a:pt x="39489" y="37720"/>
                  </a:lnTo>
                  <a:lnTo>
                    <a:pt x="1512" y="37720"/>
                  </a:lnTo>
                  <a:lnTo>
                    <a:pt x="1512" y="1513"/>
                  </a:lnTo>
                  <a:close/>
                  <a:moveTo>
                    <a:pt x="0" y="1"/>
                  </a:moveTo>
                  <a:lnTo>
                    <a:pt x="0" y="39232"/>
                  </a:lnTo>
                  <a:lnTo>
                    <a:pt x="41001" y="39232"/>
                  </a:lnTo>
                  <a:lnTo>
                    <a:pt x="4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1842675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2829900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2829975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1842750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38"/>
          <p:cNvGrpSpPr/>
          <p:nvPr/>
        </p:nvGrpSpPr>
        <p:grpSpPr>
          <a:xfrm rot="-5400000">
            <a:off x="1523950" y="587208"/>
            <a:ext cx="1116400" cy="1104975"/>
            <a:chOff x="7023100" y="1097275"/>
            <a:chExt cx="1116400" cy="1104975"/>
          </a:xfrm>
        </p:grpSpPr>
        <p:cxnSp>
          <p:nvCxnSpPr>
            <p:cNvPr id="732" name="Google Shape;732;p38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8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742" name="Google Shape;742;p38"/>
          <p:cNvSpPr/>
          <p:nvPr/>
        </p:nvSpPr>
        <p:spPr>
          <a:xfrm>
            <a:off x="5031375" y="384330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38"/>
          <p:cNvGrpSpPr/>
          <p:nvPr/>
        </p:nvGrpSpPr>
        <p:grpSpPr>
          <a:xfrm>
            <a:off x="4350428" y="770107"/>
            <a:ext cx="443148" cy="443148"/>
            <a:chOff x="2787725" y="238125"/>
            <a:chExt cx="513200" cy="513200"/>
          </a:xfrm>
        </p:grpSpPr>
        <p:sp>
          <p:nvSpPr>
            <p:cNvPr id="744" name="Google Shape;744;p38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38"/>
          <p:cNvSpPr/>
          <p:nvPr/>
        </p:nvSpPr>
        <p:spPr>
          <a:xfrm>
            <a:off x="6538025" y="427850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8"/>
          <p:cNvSpPr txBox="1"/>
          <p:nvPr/>
        </p:nvSpPr>
        <p:spPr>
          <a:xfrm>
            <a:off x="2596538" y="2158388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Proceso</a:t>
            </a:r>
            <a:r>
              <a:rPr lang="en" sz="1600" dirty="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 E-A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750" name="Google Shape;750;p38"/>
          <p:cNvSpPr txBox="1"/>
          <p:nvPr/>
        </p:nvSpPr>
        <p:spPr>
          <a:xfrm>
            <a:off x="2596538" y="1764563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Personal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751" name="Google Shape;751;p38"/>
          <p:cNvSpPr txBox="1"/>
          <p:nvPr/>
        </p:nvSpPr>
        <p:spPr>
          <a:xfrm>
            <a:off x="2596538" y="1370738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Institucional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cxnSp>
        <p:nvCxnSpPr>
          <p:cNvPr id="752" name="Google Shape;752;p38"/>
          <p:cNvCxnSpPr/>
          <p:nvPr/>
        </p:nvCxnSpPr>
        <p:spPr>
          <a:xfrm>
            <a:off x="3351600" y="4320550"/>
            <a:ext cx="1427100" cy="846000"/>
          </a:xfrm>
          <a:prstGeom prst="bentConnector3">
            <a:avLst>
              <a:gd name="adj1" fmla="val 99848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753" name="Google Shape;753;p38"/>
          <p:cNvSpPr/>
          <p:nvPr/>
        </p:nvSpPr>
        <p:spPr>
          <a:xfrm>
            <a:off x="6183600" y="137075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228;p48">
            <a:extLst>
              <a:ext uri="{FF2B5EF4-FFF2-40B4-BE49-F238E27FC236}">
                <a16:creationId xmlns:a16="http://schemas.microsoft.com/office/drawing/2014/main" id="{F9DF6980-3E58-9109-496A-177BCC4D5A51}"/>
              </a:ext>
            </a:extLst>
          </p:cNvPr>
          <p:cNvGrpSpPr/>
          <p:nvPr/>
        </p:nvGrpSpPr>
        <p:grpSpPr>
          <a:xfrm>
            <a:off x="715025" y="2571750"/>
            <a:ext cx="2490046" cy="2231604"/>
            <a:chOff x="5051213" y="1875175"/>
            <a:chExt cx="1819700" cy="1430850"/>
          </a:xfrm>
        </p:grpSpPr>
        <p:sp>
          <p:nvSpPr>
            <p:cNvPr id="3" name="Google Shape;1229;p48">
              <a:extLst>
                <a:ext uri="{FF2B5EF4-FFF2-40B4-BE49-F238E27FC236}">
                  <a16:creationId xmlns:a16="http://schemas.microsoft.com/office/drawing/2014/main" id="{37A1BF02-4297-90F2-1AD9-F6A9CE8F1552}"/>
                </a:ext>
              </a:extLst>
            </p:cNvPr>
            <p:cNvSpPr/>
            <p:nvPr/>
          </p:nvSpPr>
          <p:spPr>
            <a:xfrm rot="10800000">
              <a:off x="5371892" y="1983077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30;p48">
              <a:extLst>
                <a:ext uri="{FF2B5EF4-FFF2-40B4-BE49-F238E27FC236}">
                  <a16:creationId xmlns:a16="http://schemas.microsoft.com/office/drawing/2014/main" id="{A57103C1-E37B-EF31-9267-5604BA4417A7}"/>
                </a:ext>
              </a:extLst>
            </p:cNvPr>
            <p:cNvSpPr/>
            <p:nvPr/>
          </p:nvSpPr>
          <p:spPr>
            <a:xfrm rot="10800000">
              <a:off x="6374167" y="1983077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31;p48">
              <a:extLst>
                <a:ext uri="{FF2B5EF4-FFF2-40B4-BE49-F238E27FC236}">
                  <a16:creationId xmlns:a16="http://schemas.microsoft.com/office/drawing/2014/main" id="{895885E9-8CE8-1465-DA64-0E53FC686FE3}"/>
                </a:ext>
              </a:extLst>
            </p:cNvPr>
            <p:cNvSpPr/>
            <p:nvPr/>
          </p:nvSpPr>
          <p:spPr>
            <a:xfrm rot="10800000">
              <a:off x="6130917" y="2819927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2;p48">
              <a:extLst>
                <a:ext uri="{FF2B5EF4-FFF2-40B4-BE49-F238E27FC236}">
                  <a16:creationId xmlns:a16="http://schemas.microsoft.com/office/drawing/2014/main" id="{129EF549-4E10-11FD-E18A-602C8D46EECC}"/>
                </a:ext>
              </a:extLst>
            </p:cNvPr>
            <p:cNvSpPr/>
            <p:nvPr/>
          </p:nvSpPr>
          <p:spPr>
            <a:xfrm rot="10800000">
              <a:off x="5125117" y="2819927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3;p48">
              <a:extLst>
                <a:ext uri="{FF2B5EF4-FFF2-40B4-BE49-F238E27FC236}">
                  <a16:creationId xmlns:a16="http://schemas.microsoft.com/office/drawing/2014/main" id="{01F3A3CC-778A-3E99-78E6-BF16359C8780}"/>
                </a:ext>
              </a:extLst>
            </p:cNvPr>
            <p:cNvSpPr/>
            <p:nvPr/>
          </p:nvSpPr>
          <p:spPr>
            <a:xfrm>
              <a:off x="5336550" y="2174250"/>
              <a:ext cx="1249050" cy="832700"/>
            </a:xfrm>
            <a:prstGeom prst="flowChartInputOutpu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4;p48">
              <a:extLst>
                <a:ext uri="{FF2B5EF4-FFF2-40B4-BE49-F238E27FC236}">
                  <a16:creationId xmlns:a16="http://schemas.microsoft.com/office/drawing/2014/main" id="{C3E32A37-092C-1177-6588-870D34C47D49}"/>
                </a:ext>
              </a:extLst>
            </p:cNvPr>
            <p:cNvSpPr/>
            <p:nvPr/>
          </p:nvSpPr>
          <p:spPr>
            <a:xfrm>
              <a:off x="5051213" y="2546175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5;p48">
              <a:extLst>
                <a:ext uri="{FF2B5EF4-FFF2-40B4-BE49-F238E27FC236}">
                  <a16:creationId xmlns:a16="http://schemas.microsoft.com/office/drawing/2014/main" id="{FD4D3D79-1AD4-0496-2831-8C1BD1F57A5A}"/>
                </a:ext>
              </a:extLst>
            </p:cNvPr>
            <p:cNvSpPr/>
            <p:nvPr/>
          </p:nvSpPr>
          <p:spPr>
            <a:xfrm>
              <a:off x="6777913" y="2546175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6;p48">
              <a:extLst>
                <a:ext uri="{FF2B5EF4-FFF2-40B4-BE49-F238E27FC236}">
                  <a16:creationId xmlns:a16="http://schemas.microsoft.com/office/drawing/2014/main" id="{C0E2FC5C-7508-C9AB-9874-90D0520EF85B}"/>
                </a:ext>
              </a:extLst>
            </p:cNvPr>
            <p:cNvSpPr/>
            <p:nvPr/>
          </p:nvSpPr>
          <p:spPr>
            <a:xfrm>
              <a:off x="6028038" y="1875175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7;p48">
              <a:extLst>
                <a:ext uri="{FF2B5EF4-FFF2-40B4-BE49-F238E27FC236}">
                  <a16:creationId xmlns:a16="http://schemas.microsoft.com/office/drawing/2014/main" id="{B4A76E02-19D6-788B-8417-31B8D8A0A1C8}"/>
                </a:ext>
              </a:extLst>
            </p:cNvPr>
            <p:cNvSpPr/>
            <p:nvPr/>
          </p:nvSpPr>
          <p:spPr>
            <a:xfrm>
              <a:off x="5792950" y="3213025"/>
              <a:ext cx="93000" cy="93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9"/>
          <p:cNvSpPr/>
          <p:nvPr/>
        </p:nvSpPr>
        <p:spPr>
          <a:xfrm>
            <a:off x="4939973" y="3259950"/>
            <a:ext cx="792600" cy="79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9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42216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lt2"/>
                </a:solidFill>
              </a:rPr>
              <a:t>Institucional</a:t>
            </a:r>
            <a:endParaRPr dirty="0"/>
          </a:p>
        </p:txBody>
      </p:sp>
      <p:sp>
        <p:nvSpPr>
          <p:cNvPr id="760" name="Google Shape;760;p39"/>
          <p:cNvSpPr/>
          <p:nvPr/>
        </p:nvSpPr>
        <p:spPr>
          <a:xfrm>
            <a:off x="3702336" y="1969650"/>
            <a:ext cx="792600" cy="79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9"/>
          <p:cNvSpPr txBox="1"/>
          <p:nvPr/>
        </p:nvSpPr>
        <p:spPr>
          <a:xfrm>
            <a:off x="899240" y="2119050"/>
            <a:ext cx="2498298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Mayor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conocimiento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y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comprensión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la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realidad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los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estudiantes</a:t>
            </a:r>
            <a:endParaRPr sz="18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2" name="Google Shape;762;p39"/>
          <p:cNvSpPr/>
          <p:nvPr/>
        </p:nvSpPr>
        <p:spPr>
          <a:xfrm>
            <a:off x="3702336" y="3259950"/>
            <a:ext cx="792600" cy="79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9"/>
          <p:cNvSpPr txBox="1"/>
          <p:nvPr/>
        </p:nvSpPr>
        <p:spPr>
          <a:xfrm>
            <a:off x="946639" y="3409350"/>
            <a:ext cx="2450899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Mayor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apoyo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estudiantes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vulnerables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social y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emocionalmente</a:t>
            </a:r>
            <a:endParaRPr sz="18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4" name="Google Shape;764;p39"/>
          <p:cNvSpPr/>
          <p:nvPr/>
        </p:nvSpPr>
        <p:spPr>
          <a:xfrm>
            <a:off x="4939973" y="1969650"/>
            <a:ext cx="792600" cy="79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9"/>
          <p:cNvSpPr txBox="1"/>
          <p:nvPr/>
        </p:nvSpPr>
        <p:spPr>
          <a:xfrm>
            <a:off x="6037512" y="2119050"/>
            <a:ext cx="2828191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Comprensión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que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los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estudiantes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no son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nativos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digitales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: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acceso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y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uso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para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aprender</a:t>
            </a:r>
            <a:endParaRPr sz="18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6" name="Google Shape;766;p39"/>
          <p:cNvSpPr txBox="1"/>
          <p:nvPr/>
        </p:nvSpPr>
        <p:spPr>
          <a:xfrm>
            <a:off x="6037513" y="3409350"/>
            <a:ext cx="2549124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Necesidad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revisar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curriculum y planes de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estudio</a:t>
            </a:r>
            <a:endParaRPr sz="18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785" name="Google Shape;785;p39"/>
          <p:cNvGrpSpPr/>
          <p:nvPr/>
        </p:nvGrpSpPr>
        <p:grpSpPr>
          <a:xfrm>
            <a:off x="6970189" y="571599"/>
            <a:ext cx="1616448" cy="1600201"/>
            <a:chOff x="4885052" y="50999"/>
            <a:chExt cx="1616448" cy="1600201"/>
          </a:xfrm>
        </p:grpSpPr>
        <p:cxnSp>
          <p:nvCxnSpPr>
            <p:cNvPr id="786" name="Google Shape;786;p39"/>
            <p:cNvCxnSpPr/>
            <p:nvPr/>
          </p:nvCxnSpPr>
          <p:spPr>
            <a:xfrm>
              <a:off x="4885052" y="50999"/>
              <a:ext cx="1609200" cy="79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39"/>
            <p:cNvCxnSpPr/>
            <p:nvPr/>
          </p:nvCxnSpPr>
          <p:spPr>
            <a:xfrm>
              <a:off x="6501500" y="856200"/>
              <a:ext cx="0" cy="795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8" name="Google Shape;788;p39"/>
          <p:cNvGrpSpPr/>
          <p:nvPr/>
        </p:nvGrpSpPr>
        <p:grpSpPr>
          <a:xfrm>
            <a:off x="7709253" y="4278782"/>
            <a:ext cx="443148" cy="443148"/>
            <a:chOff x="2787725" y="238125"/>
            <a:chExt cx="513200" cy="513200"/>
          </a:xfrm>
        </p:grpSpPr>
        <p:sp>
          <p:nvSpPr>
            <p:cNvPr id="789" name="Google Shape;789;p39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9"/>
          <p:cNvSpPr/>
          <p:nvPr/>
        </p:nvSpPr>
        <p:spPr>
          <a:xfrm>
            <a:off x="6568225" y="120720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4" name="Google Shape;794;p39"/>
          <p:cNvCxnSpPr/>
          <p:nvPr/>
        </p:nvCxnSpPr>
        <p:spPr>
          <a:xfrm>
            <a:off x="401688" y="4500344"/>
            <a:ext cx="98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03" name="Google Shape;803;p39"/>
          <p:cNvCxnSpPr>
            <a:stCxn id="760" idx="6"/>
            <a:endCxn id="764" idx="2"/>
          </p:cNvCxnSpPr>
          <p:nvPr/>
        </p:nvCxnSpPr>
        <p:spPr>
          <a:xfrm>
            <a:off x="4494936" y="2365950"/>
            <a:ext cx="44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04" name="Google Shape;804;p39"/>
          <p:cNvCxnSpPr>
            <a:stCxn id="764" idx="4"/>
            <a:endCxn id="758" idx="0"/>
          </p:cNvCxnSpPr>
          <p:nvPr/>
        </p:nvCxnSpPr>
        <p:spPr>
          <a:xfrm>
            <a:off x="5336273" y="2762250"/>
            <a:ext cx="0" cy="49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05" name="Google Shape;805;p39"/>
          <p:cNvCxnSpPr>
            <a:stCxn id="758" idx="2"/>
            <a:endCxn id="762" idx="6"/>
          </p:cNvCxnSpPr>
          <p:nvPr/>
        </p:nvCxnSpPr>
        <p:spPr>
          <a:xfrm rot="10800000">
            <a:off x="4495073" y="3656250"/>
            <a:ext cx="44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06" name="Google Shape;806;p39"/>
          <p:cNvCxnSpPr>
            <a:stCxn id="762" idx="0"/>
            <a:endCxn id="760" idx="4"/>
          </p:cNvCxnSpPr>
          <p:nvPr/>
        </p:nvCxnSpPr>
        <p:spPr>
          <a:xfrm rot="10800000">
            <a:off x="4098636" y="2762250"/>
            <a:ext cx="0" cy="49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07" name="Google Shape;807;p39"/>
          <p:cNvSpPr/>
          <p:nvPr/>
        </p:nvSpPr>
        <p:spPr>
          <a:xfrm>
            <a:off x="1127550" y="356325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20;p38">
            <a:hlinkClick r:id="rId3" action="ppaction://hlinksldjump"/>
            <a:extLst>
              <a:ext uri="{FF2B5EF4-FFF2-40B4-BE49-F238E27FC236}">
                <a16:creationId xmlns:a16="http://schemas.microsoft.com/office/drawing/2014/main" id="{954807CA-FC6C-F966-A0E6-A4E40973917C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721;p38">
            <a:hlinkClick r:id="rId4" action="ppaction://hlinksldjump"/>
            <a:extLst>
              <a:ext uri="{FF2B5EF4-FFF2-40B4-BE49-F238E27FC236}">
                <a16:creationId xmlns:a16="http://schemas.microsoft.com/office/drawing/2014/main" id="{F0592F5C-B6E4-2BB6-5B29-E1F0D172A140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722;p38">
            <a:hlinkClick r:id="rId5" action="ppaction://hlinksldjump"/>
            <a:extLst>
              <a:ext uri="{FF2B5EF4-FFF2-40B4-BE49-F238E27FC236}">
                <a16:creationId xmlns:a16="http://schemas.microsoft.com/office/drawing/2014/main" id="{79EB26DB-B58E-B95F-E493-8E138987FC79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3200" b="1" u="sng" dirty="0">
              <a:solidFill>
                <a:schemeClr val="accent2">
                  <a:lumMod val="75000"/>
                  <a:lumOff val="25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723;p38">
            <a:hlinkClick r:id="rId6" action="ppaction://hlinksldjump"/>
            <a:extLst>
              <a:ext uri="{FF2B5EF4-FFF2-40B4-BE49-F238E27FC236}">
                <a16:creationId xmlns:a16="http://schemas.microsoft.com/office/drawing/2014/main" id="{43A10EE1-6903-7716-09B0-2E1418CFAA60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6" name="Google Shape;8166;p66">
            <a:extLst>
              <a:ext uri="{FF2B5EF4-FFF2-40B4-BE49-F238E27FC236}">
                <a16:creationId xmlns:a16="http://schemas.microsoft.com/office/drawing/2014/main" id="{EBA1DB2B-0C00-D2C2-E85B-37B22A4733C2}"/>
              </a:ext>
            </a:extLst>
          </p:cNvPr>
          <p:cNvGrpSpPr/>
          <p:nvPr/>
        </p:nvGrpSpPr>
        <p:grpSpPr>
          <a:xfrm>
            <a:off x="3888231" y="2156697"/>
            <a:ext cx="420811" cy="418507"/>
            <a:chOff x="-5971525" y="3273750"/>
            <a:chExt cx="292250" cy="290650"/>
          </a:xfrm>
        </p:grpSpPr>
        <p:sp>
          <p:nvSpPr>
            <p:cNvPr id="7" name="Google Shape;8167;p66">
              <a:extLst>
                <a:ext uri="{FF2B5EF4-FFF2-40B4-BE49-F238E27FC236}">
                  <a16:creationId xmlns:a16="http://schemas.microsoft.com/office/drawing/2014/main" id="{8EE1B406-0854-7FF3-B8E7-D37CB2FA9055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68;p66">
              <a:extLst>
                <a:ext uri="{FF2B5EF4-FFF2-40B4-BE49-F238E27FC236}">
                  <a16:creationId xmlns:a16="http://schemas.microsoft.com/office/drawing/2014/main" id="{8621B227-D7BE-E289-12BA-E8692D8F1B86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193;p66">
            <a:extLst>
              <a:ext uri="{FF2B5EF4-FFF2-40B4-BE49-F238E27FC236}">
                <a16:creationId xmlns:a16="http://schemas.microsoft.com/office/drawing/2014/main" id="{50D122F3-DB77-D05D-24B8-2DAE092ABF3F}"/>
              </a:ext>
            </a:extLst>
          </p:cNvPr>
          <p:cNvGrpSpPr/>
          <p:nvPr/>
        </p:nvGrpSpPr>
        <p:grpSpPr>
          <a:xfrm>
            <a:off x="3885963" y="3446420"/>
            <a:ext cx="423079" cy="419659"/>
            <a:chOff x="-2310650" y="3958175"/>
            <a:chExt cx="293825" cy="291450"/>
          </a:xfrm>
        </p:grpSpPr>
        <p:sp>
          <p:nvSpPr>
            <p:cNvPr id="10" name="Google Shape;8194;p66">
              <a:extLst>
                <a:ext uri="{FF2B5EF4-FFF2-40B4-BE49-F238E27FC236}">
                  <a16:creationId xmlns:a16="http://schemas.microsoft.com/office/drawing/2014/main" id="{E7CEDD43-2FDA-0201-6F45-BCFB110A9662}"/>
                </a:ext>
              </a:extLst>
            </p:cNvPr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95;p66">
              <a:extLst>
                <a:ext uri="{FF2B5EF4-FFF2-40B4-BE49-F238E27FC236}">
                  <a16:creationId xmlns:a16="http://schemas.microsoft.com/office/drawing/2014/main" id="{7BDAAFE1-BADF-791E-D628-2AC1EA05A80D}"/>
                </a:ext>
              </a:extLst>
            </p:cNvPr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6598;p63">
            <a:extLst>
              <a:ext uri="{FF2B5EF4-FFF2-40B4-BE49-F238E27FC236}">
                <a16:creationId xmlns:a16="http://schemas.microsoft.com/office/drawing/2014/main" id="{FD3FB536-E227-7BF4-51F3-FE7D28A1015E}"/>
              </a:ext>
            </a:extLst>
          </p:cNvPr>
          <p:cNvGrpSpPr/>
          <p:nvPr/>
        </p:nvGrpSpPr>
        <p:grpSpPr>
          <a:xfrm>
            <a:off x="5180405" y="2189612"/>
            <a:ext cx="357468" cy="352675"/>
            <a:chOff x="-33645475" y="3228075"/>
            <a:chExt cx="294600" cy="290650"/>
          </a:xfrm>
        </p:grpSpPr>
        <p:sp>
          <p:nvSpPr>
            <p:cNvPr id="13" name="Google Shape;6599;p63">
              <a:extLst>
                <a:ext uri="{FF2B5EF4-FFF2-40B4-BE49-F238E27FC236}">
                  <a16:creationId xmlns:a16="http://schemas.microsoft.com/office/drawing/2014/main" id="{EBFA5F69-436C-68C1-ADC2-29FDCC5FC683}"/>
                </a:ext>
              </a:extLst>
            </p:cNvPr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00;p63">
              <a:extLst>
                <a:ext uri="{FF2B5EF4-FFF2-40B4-BE49-F238E27FC236}">
                  <a16:creationId xmlns:a16="http://schemas.microsoft.com/office/drawing/2014/main" id="{AF44697D-67F8-4158-A5B1-580CCDD7B7F0}"/>
                </a:ext>
              </a:extLst>
            </p:cNvPr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01;p63">
              <a:extLst>
                <a:ext uri="{FF2B5EF4-FFF2-40B4-BE49-F238E27FC236}">
                  <a16:creationId xmlns:a16="http://schemas.microsoft.com/office/drawing/2014/main" id="{C9E35811-EE36-5F0D-8644-11C604F46416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02;p63">
              <a:extLst>
                <a:ext uri="{FF2B5EF4-FFF2-40B4-BE49-F238E27FC236}">
                  <a16:creationId xmlns:a16="http://schemas.microsoft.com/office/drawing/2014/main" id="{61DB0E20-B94A-4B3A-8E71-6E20FEA257BD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603;p63">
              <a:extLst>
                <a:ext uri="{FF2B5EF4-FFF2-40B4-BE49-F238E27FC236}">
                  <a16:creationId xmlns:a16="http://schemas.microsoft.com/office/drawing/2014/main" id="{83E5EB59-125A-D413-721E-A7881C7E772E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04;p63">
              <a:extLst>
                <a:ext uri="{FF2B5EF4-FFF2-40B4-BE49-F238E27FC236}">
                  <a16:creationId xmlns:a16="http://schemas.microsoft.com/office/drawing/2014/main" id="{5D5517B3-82DE-88B2-CABB-F379E4226652}"/>
                </a:ext>
              </a:extLst>
            </p:cNvPr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05;p63">
              <a:extLst>
                <a:ext uri="{FF2B5EF4-FFF2-40B4-BE49-F238E27FC236}">
                  <a16:creationId xmlns:a16="http://schemas.microsoft.com/office/drawing/2014/main" id="{DC2B9853-F1F5-3423-6B38-9CEB01538284}"/>
                </a:ext>
              </a:extLst>
            </p:cNvPr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5706;p61">
            <a:extLst>
              <a:ext uri="{FF2B5EF4-FFF2-40B4-BE49-F238E27FC236}">
                <a16:creationId xmlns:a16="http://schemas.microsoft.com/office/drawing/2014/main" id="{8EF4F763-7803-1FA6-7EDE-3301CE06A012}"/>
              </a:ext>
            </a:extLst>
          </p:cNvPr>
          <p:cNvGrpSpPr/>
          <p:nvPr/>
        </p:nvGrpSpPr>
        <p:grpSpPr>
          <a:xfrm>
            <a:off x="5180405" y="3479913"/>
            <a:ext cx="371814" cy="338690"/>
            <a:chOff x="-40745125" y="3632900"/>
            <a:chExt cx="318225" cy="289875"/>
          </a:xfrm>
        </p:grpSpPr>
        <p:sp>
          <p:nvSpPr>
            <p:cNvPr id="21" name="Google Shape;5707;p61">
              <a:extLst>
                <a:ext uri="{FF2B5EF4-FFF2-40B4-BE49-F238E27FC236}">
                  <a16:creationId xmlns:a16="http://schemas.microsoft.com/office/drawing/2014/main" id="{44BEC26C-026A-486B-01E2-8CBD0E7C4D47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708;p61">
              <a:extLst>
                <a:ext uri="{FF2B5EF4-FFF2-40B4-BE49-F238E27FC236}">
                  <a16:creationId xmlns:a16="http://schemas.microsoft.com/office/drawing/2014/main" id="{94A76AB3-E122-5871-4D3B-4354E1323F0C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709;p61">
              <a:extLst>
                <a:ext uri="{FF2B5EF4-FFF2-40B4-BE49-F238E27FC236}">
                  <a16:creationId xmlns:a16="http://schemas.microsoft.com/office/drawing/2014/main" id="{12F4171C-1E12-8836-35B0-C7C82AFE272A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710;p61">
              <a:extLst>
                <a:ext uri="{FF2B5EF4-FFF2-40B4-BE49-F238E27FC236}">
                  <a16:creationId xmlns:a16="http://schemas.microsoft.com/office/drawing/2014/main" id="{7838ACF8-A480-6011-3464-2971C049C9FB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711;p61">
              <a:extLst>
                <a:ext uri="{FF2B5EF4-FFF2-40B4-BE49-F238E27FC236}">
                  <a16:creationId xmlns:a16="http://schemas.microsoft.com/office/drawing/2014/main" id="{436E88A8-8AD3-35B4-0ADB-61DD5368F396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712;p61">
              <a:extLst>
                <a:ext uri="{FF2B5EF4-FFF2-40B4-BE49-F238E27FC236}">
                  <a16:creationId xmlns:a16="http://schemas.microsoft.com/office/drawing/2014/main" id="{F1FDE337-45C2-C52D-2590-2E72B738CA0B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13;p61">
              <a:extLst>
                <a:ext uri="{FF2B5EF4-FFF2-40B4-BE49-F238E27FC236}">
                  <a16:creationId xmlns:a16="http://schemas.microsoft.com/office/drawing/2014/main" id="{921EF7C0-7B27-CA9B-716A-4939867923DE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" grpId="0"/>
      <p:bldP spid="763" grpId="0"/>
      <p:bldP spid="765" grpId="0"/>
      <p:bldP spid="7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0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4221600" cy="108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</a:rPr>
              <a:t>Personal</a:t>
            </a:r>
            <a:endParaRPr dirty="0"/>
          </a:p>
        </p:txBody>
      </p:sp>
      <p:sp>
        <p:nvSpPr>
          <p:cNvPr id="817" name="Google Shape;817;p40"/>
          <p:cNvSpPr/>
          <p:nvPr/>
        </p:nvSpPr>
        <p:spPr>
          <a:xfrm>
            <a:off x="1908161" y="1618786"/>
            <a:ext cx="792600" cy="79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0"/>
          <p:cNvSpPr txBox="1"/>
          <p:nvPr/>
        </p:nvSpPr>
        <p:spPr>
          <a:xfrm>
            <a:off x="1422425" y="2697036"/>
            <a:ext cx="1764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Desarrollo de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habilidades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para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el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diseño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y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producción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material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didáctico</a:t>
            </a:r>
            <a:endParaRPr sz="18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19" name="Google Shape;819;p40"/>
          <p:cNvSpPr/>
          <p:nvPr/>
        </p:nvSpPr>
        <p:spPr>
          <a:xfrm>
            <a:off x="4321150" y="1618786"/>
            <a:ext cx="792600" cy="79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0"/>
          <p:cNvSpPr/>
          <p:nvPr/>
        </p:nvSpPr>
        <p:spPr>
          <a:xfrm>
            <a:off x="6734161" y="1618786"/>
            <a:ext cx="792600" cy="79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1" name="Google Shape;821;p40"/>
          <p:cNvCxnSpPr>
            <a:stCxn id="817" idx="6"/>
            <a:endCxn id="819" idx="2"/>
          </p:cNvCxnSpPr>
          <p:nvPr/>
        </p:nvCxnSpPr>
        <p:spPr>
          <a:xfrm>
            <a:off x="2700761" y="2015086"/>
            <a:ext cx="162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40"/>
          <p:cNvCxnSpPr>
            <a:stCxn id="819" idx="6"/>
            <a:endCxn id="820" idx="2"/>
          </p:cNvCxnSpPr>
          <p:nvPr/>
        </p:nvCxnSpPr>
        <p:spPr>
          <a:xfrm>
            <a:off x="5113750" y="2015086"/>
            <a:ext cx="162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23" name="Google Shape;823;p40"/>
          <p:cNvSpPr txBox="1"/>
          <p:nvPr/>
        </p:nvSpPr>
        <p:spPr>
          <a:xfrm>
            <a:off x="3835450" y="2697036"/>
            <a:ext cx="1764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Reconocer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que es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posible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actuar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manera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diferente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través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la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mediación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con TIC </a:t>
            </a:r>
            <a:endParaRPr sz="18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24" name="Google Shape;824;p40"/>
          <p:cNvSpPr txBox="1"/>
          <p:nvPr/>
        </p:nvSpPr>
        <p:spPr>
          <a:xfrm>
            <a:off x="6248475" y="2697036"/>
            <a:ext cx="1764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Apreciación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la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importancia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del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contacto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y  del feedback a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los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8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estudiantes</a:t>
            </a:r>
            <a:r>
              <a:rPr lang="en" sz="18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endParaRPr sz="18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846" name="Google Shape;846;p40"/>
          <p:cNvGrpSpPr/>
          <p:nvPr/>
        </p:nvGrpSpPr>
        <p:grpSpPr>
          <a:xfrm>
            <a:off x="7708453" y="4261157"/>
            <a:ext cx="443148" cy="443148"/>
            <a:chOff x="2787725" y="238125"/>
            <a:chExt cx="513200" cy="513200"/>
          </a:xfrm>
        </p:grpSpPr>
        <p:sp>
          <p:nvSpPr>
            <p:cNvPr id="847" name="Google Shape;847;p40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51" name="Google Shape;851;p40"/>
          <p:cNvCxnSpPr/>
          <p:nvPr/>
        </p:nvCxnSpPr>
        <p:spPr>
          <a:xfrm>
            <a:off x="424988" y="3530756"/>
            <a:ext cx="58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52" name="Google Shape;852;p40"/>
          <p:cNvSpPr/>
          <p:nvPr/>
        </p:nvSpPr>
        <p:spPr>
          <a:xfrm>
            <a:off x="1158300" y="3724615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3" name="Google Shape;853;p40"/>
          <p:cNvCxnSpPr/>
          <p:nvPr/>
        </p:nvCxnSpPr>
        <p:spPr>
          <a:xfrm>
            <a:off x="6819689" y="571599"/>
            <a:ext cx="1609200" cy="796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54" name="Google Shape;854;p40"/>
          <p:cNvSpPr/>
          <p:nvPr/>
        </p:nvSpPr>
        <p:spPr>
          <a:xfrm>
            <a:off x="6248475" y="12072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20;p38">
            <a:hlinkClick r:id="rId3" action="ppaction://hlinksldjump"/>
            <a:extLst>
              <a:ext uri="{FF2B5EF4-FFF2-40B4-BE49-F238E27FC236}">
                <a16:creationId xmlns:a16="http://schemas.microsoft.com/office/drawing/2014/main" id="{9FD46FAC-81F3-EAB0-B49B-C6457655CB84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721;p38">
            <a:hlinkClick r:id="rId4" action="ppaction://hlinksldjump"/>
            <a:extLst>
              <a:ext uri="{FF2B5EF4-FFF2-40B4-BE49-F238E27FC236}">
                <a16:creationId xmlns:a16="http://schemas.microsoft.com/office/drawing/2014/main" id="{614CC055-0A02-12BA-15F5-FEFF151E04D6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722;p38">
            <a:hlinkClick r:id="rId5" action="ppaction://hlinksldjump"/>
            <a:extLst>
              <a:ext uri="{FF2B5EF4-FFF2-40B4-BE49-F238E27FC236}">
                <a16:creationId xmlns:a16="http://schemas.microsoft.com/office/drawing/2014/main" id="{7E0FF5A2-34FA-D37C-7C03-21AD48238B0E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3200" b="1" u="sng" dirty="0">
              <a:solidFill>
                <a:schemeClr val="accent2">
                  <a:lumMod val="75000"/>
                  <a:lumOff val="25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723;p38">
            <a:hlinkClick r:id="rId6" action="ppaction://hlinksldjump"/>
            <a:extLst>
              <a:ext uri="{FF2B5EF4-FFF2-40B4-BE49-F238E27FC236}">
                <a16:creationId xmlns:a16="http://schemas.microsoft.com/office/drawing/2014/main" id="{EF90370B-6010-5177-4644-30B650F3C3BA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6" name="Google Shape;7217;p64">
            <a:extLst>
              <a:ext uri="{FF2B5EF4-FFF2-40B4-BE49-F238E27FC236}">
                <a16:creationId xmlns:a16="http://schemas.microsoft.com/office/drawing/2014/main" id="{F8809BF6-4236-6D54-91B2-4643F513AB1E}"/>
              </a:ext>
            </a:extLst>
          </p:cNvPr>
          <p:cNvGrpSpPr/>
          <p:nvPr/>
        </p:nvGrpSpPr>
        <p:grpSpPr>
          <a:xfrm>
            <a:off x="2118418" y="1840758"/>
            <a:ext cx="355258" cy="355288"/>
            <a:chOff x="-50134375" y="3550975"/>
            <a:chExt cx="300100" cy="300125"/>
          </a:xfrm>
        </p:grpSpPr>
        <p:sp>
          <p:nvSpPr>
            <p:cNvPr id="7" name="Google Shape;7218;p64">
              <a:extLst>
                <a:ext uri="{FF2B5EF4-FFF2-40B4-BE49-F238E27FC236}">
                  <a16:creationId xmlns:a16="http://schemas.microsoft.com/office/drawing/2014/main" id="{4447A348-AD44-1C41-9F51-2ABFA13859C8}"/>
                </a:ext>
              </a:extLst>
            </p:cNvPr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219;p64">
              <a:extLst>
                <a:ext uri="{FF2B5EF4-FFF2-40B4-BE49-F238E27FC236}">
                  <a16:creationId xmlns:a16="http://schemas.microsoft.com/office/drawing/2014/main" id="{8B8E61BE-CF15-5EFB-55F6-728F4476C90E}"/>
                </a:ext>
              </a:extLst>
            </p:cNvPr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407;p62">
            <a:extLst>
              <a:ext uri="{FF2B5EF4-FFF2-40B4-BE49-F238E27FC236}">
                <a16:creationId xmlns:a16="http://schemas.microsoft.com/office/drawing/2014/main" id="{ECE43366-C852-5760-2B93-82A778E9FABF}"/>
              </a:ext>
            </a:extLst>
          </p:cNvPr>
          <p:cNvGrpSpPr/>
          <p:nvPr/>
        </p:nvGrpSpPr>
        <p:grpSpPr>
          <a:xfrm>
            <a:off x="4546565" y="1800820"/>
            <a:ext cx="351940" cy="349133"/>
            <a:chOff x="1672375" y="3982600"/>
            <a:chExt cx="297750" cy="295375"/>
          </a:xfrm>
        </p:grpSpPr>
        <p:sp>
          <p:nvSpPr>
            <p:cNvPr id="10" name="Google Shape;6408;p62">
              <a:extLst>
                <a:ext uri="{FF2B5EF4-FFF2-40B4-BE49-F238E27FC236}">
                  <a16:creationId xmlns:a16="http://schemas.microsoft.com/office/drawing/2014/main" id="{1D3A383E-8E74-1525-A476-FC341AE8B535}"/>
                </a:ext>
              </a:extLst>
            </p:cNvPr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409;p62">
              <a:extLst>
                <a:ext uri="{FF2B5EF4-FFF2-40B4-BE49-F238E27FC236}">
                  <a16:creationId xmlns:a16="http://schemas.microsoft.com/office/drawing/2014/main" id="{CE41E32F-3E8C-E738-AEAA-E5AEAD4F55C6}"/>
                </a:ext>
              </a:extLst>
            </p:cNvPr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10;p62">
              <a:extLst>
                <a:ext uri="{FF2B5EF4-FFF2-40B4-BE49-F238E27FC236}">
                  <a16:creationId xmlns:a16="http://schemas.microsoft.com/office/drawing/2014/main" id="{4B92235F-B0DC-2F30-5170-B9280689D107}"/>
                </a:ext>
              </a:extLst>
            </p:cNvPr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6228;p62">
            <a:extLst>
              <a:ext uri="{FF2B5EF4-FFF2-40B4-BE49-F238E27FC236}">
                <a16:creationId xmlns:a16="http://schemas.microsoft.com/office/drawing/2014/main" id="{9CC1C261-6AF4-9115-A497-C50D87E86CC7}"/>
              </a:ext>
            </a:extLst>
          </p:cNvPr>
          <p:cNvGrpSpPr/>
          <p:nvPr/>
        </p:nvGrpSpPr>
        <p:grpSpPr>
          <a:xfrm>
            <a:off x="6953560" y="1800820"/>
            <a:ext cx="353802" cy="351497"/>
            <a:chOff x="580725" y="3617925"/>
            <a:chExt cx="299325" cy="297375"/>
          </a:xfrm>
        </p:grpSpPr>
        <p:sp>
          <p:nvSpPr>
            <p:cNvPr id="14" name="Google Shape;6229;p62">
              <a:extLst>
                <a:ext uri="{FF2B5EF4-FFF2-40B4-BE49-F238E27FC236}">
                  <a16:creationId xmlns:a16="http://schemas.microsoft.com/office/drawing/2014/main" id="{CBBEB3A8-64F2-7A48-A95A-1703FEFCAB09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30;p62">
              <a:extLst>
                <a:ext uri="{FF2B5EF4-FFF2-40B4-BE49-F238E27FC236}">
                  <a16:creationId xmlns:a16="http://schemas.microsoft.com/office/drawing/2014/main" id="{F41B5761-84CB-0B07-564A-8DA981F8937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31;p62">
              <a:extLst>
                <a:ext uri="{FF2B5EF4-FFF2-40B4-BE49-F238E27FC236}">
                  <a16:creationId xmlns:a16="http://schemas.microsoft.com/office/drawing/2014/main" id="{84D938DF-2C34-3D80-064A-F8F645BFD613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32;p62">
              <a:extLst>
                <a:ext uri="{FF2B5EF4-FFF2-40B4-BE49-F238E27FC236}">
                  <a16:creationId xmlns:a16="http://schemas.microsoft.com/office/drawing/2014/main" id="{AAF4303F-2396-BCDD-0FED-053C7D41F9F9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33;p62">
              <a:extLst>
                <a:ext uri="{FF2B5EF4-FFF2-40B4-BE49-F238E27FC236}">
                  <a16:creationId xmlns:a16="http://schemas.microsoft.com/office/drawing/2014/main" id="{216893A1-6C65-EB75-9C7D-69B1FF4EBD5A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0"/>
      <p:bldP spid="823" grpId="0"/>
      <p:bldP spid="8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"/>
          <p:cNvSpPr txBox="1">
            <a:spLocks noGrp="1"/>
          </p:cNvSpPr>
          <p:nvPr>
            <p:ph type="subTitle" idx="1"/>
          </p:nvPr>
        </p:nvSpPr>
        <p:spPr>
          <a:xfrm>
            <a:off x="1005864" y="1430275"/>
            <a:ext cx="3579600" cy="4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01</a:t>
            </a:r>
            <a:r>
              <a:rPr lang="en" dirty="0"/>
              <a:t>: TIC y </a:t>
            </a:r>
            <a:r>
              <a:rPr lang="en" dirty="0" err="1"/>
              <a:t>Educación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Pandemía</a:t>
            </a:r>
            <a:endParaRPr dirty="0"/>
          </a:p>
        </p:txBody>
      </p:sp>
      <p:sp>
        <p:nvSpPr>
          <p:cNvPr id="350" name="Google Shape;350;p28"/>
          <p:cNvSpPr txBox="1">
            <a:spLocks noGrp="1"/>
          </p:cNvSpPr>
          <p:nvPr>
            <p:ph type="subTitle" idx="2"/>
          </p:nvPr>
        </p:nvSpPr>
        <p:spPr>
          <a:xfrm>
            <a:off x="1005850" y="1927975"/>
            <a:ext cx="35796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Algunas</a:t>
            </a:r>
            <a:r>
              <a:rPr lang="en" dirty="0"/>
              <a:t> </a:t>
            </a:r>
            <a:r>
              <a:rPr lang="en" dirty="0" err="1"/>
              <a:t>evidencias</a:t>
            </a:r>
            <a:r>
              <a:rPr lang="en" dirty="0"/>
              <a:t> y </a:t>
            </a:r>
            <a:r>
              <a:rPr lang="en" dirty="0" err="1"/>
              <a:t>reflexiones</a:t>
            </a:r>
            <a:r>
              <a:rPr lang="en" dirty="0"/>
              <a:t> de lo </a:t>
            </a:r>
            <a:r>
              <a:rPr lang="en" dirty="0" err="1"/>
              <a:t>vivido</a:t>
            </a:r>
            <a:r>
              <a:rPr lang="en" dirty="0"/>
              <a:t>. </a:t>
            </a:r>
            <a:endParaRPr dirty="0"/>
          </a:p>
        </p:txBody>
      </p:sp>
      <p:sp>
        <p:nvSpPr>
          <p:cNvPr id="351" name="Google Shape;351;p28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</a:rPr>
              <a:t>CONTENIDO</a:t>
            </a:r>
            <a:r>
              <a:rPr lang="en" dirty="0"/>
              <a:t> DE LA PRESENTACIÓN</a:t>
            </a:r>
            <a:endParaRPr dirty="0"/>
          </a:p>
        </p:txBody>
      </p:sp>
      <p:sp>
        <p:nvSpPr>
          <p:cNvPr id="352" name="Google Shape;352;p28"/>
          <p:cNvSpPr txBox="1">
            <a:spLocks noGrp="1"/>
          </p:cNvSpPr>
          <p:nvPr>
            <p:ph type="subTitle" idx="3"/>
          </p:nvPr>
        </p:nvSpPr>
        <p:spPr>
          <a:xfrm>
            <a:off x="4849304" y="1430275"/>
            <a:ext cx="3579587" cy="4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02</a:t>
            </a:r>
            <a:r>
              <a:rPr lang="en" dirty="0"/>
              <a:t>: ¿</a:t>
            </a: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mejoró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Educación</a:t>
            </a:r>
            <a:r>
              <a:rPr lang="en" dirty="0"/>
              <a:t> post </a:t>
            </a:r>
            <a:r>
              <a:rPr lang="en" dirty="0" err="1"/>
              <a:t>pandemia</a:t>
            </a:r>
            <a:r>
              <a:rPr lang="en" dirty="0"/>
              <a:t>?</a:t>
            </a:r>
            <a:endParaRPr dirty="0"/>
          </a:p>
        </p:txBody>
      </p:sp>
      <p:sp>
        <p:nvSpPr>
          <p:cNvPr id="353" name="Google Shape;353;p28"/>
          <p:cNvSpPr txBox="1">
            <a:spLocks noGrp="1"/>
          </p:cNvSpPr>
          <p:nvPr>
            <p:ph type="subTitle" idx="4"/>
          </p:nvPr>
        </p:nvSpPr>
        <p:spPr>
          <a:xfrm>
            <a:off x="4849291" y="1927975"/>
            <a:ext cx="35796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aprendimnos</a:t>
            </a:r>
            <a:r>
              <a:rPr lang="en" dirty="0"/>
              <a:t>, con </a:t>
            </a: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nos</a:t>
            </a:r>
            <a:r>
              <a:rPr lang="en" dirty="0"/>
              <a:t> </a:t>
            </a:r>
            <a:r>
              <a:rPr lang="en" dirty="0" err="1"/>
              <a:t>quedamos</a:t>
            </a:r>
            <a:r>
              <a:rPr lang="en" dirty="0"/>
              <a:t> </a:t>
            </a:r>
            <a:r>
              <a:rPr lang="en" dirty="0" err="1"/>
              <a:t>luego</a:t>
            </a:r>
            <a:r>
              <a:rPr lang="en" dirty="0"/>
              <a:t> de lo </a:t>
            </a:r>
            <a:r>
              <a:rPr lang="en" dirty="0" err="1"/>
              <a:t>vivido</a:t>
            </a:r>
            <a:r>
              <a:rPr lang="en" dirty="0"/>
              <a:t>.</a:t>
            </a:r>
            <a:endParaRPr dirty="0"/>
          </a:p>
        </p:txBody>
      </p:sp>
      <p:sp>
        <p:nvSpPr>
          <p:cNvPr id="354" name="Google Shape;354;p28"/>
          <p:cNvSpPr txBox="1">
            <a:spLocks noGrp="1"/>
          </p:cNvSpPr>
          <p:nvPr>
            <p:ph type="subTitle" idx="5"/>
          </p:nvPr>
        </p:nvSpPr>
        <p:spPr>
          <a:xfrm>
            <a:off x="1005864" y="2861700"/>
            <a:ext cx="3579600" cy="4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03</a:t>
            </a:r>
            <a:r>
              <a:rPr lang="en" dirty="0"/>
              <a:t>: </a:t>
            </a:r>
            <a:r>
              <a:rPr lang="en" dirty="0" err="1"/>
              <a:t>Fortalezas</a:t>
            </a:r>
            <a:r>
              <a:rPr lang="en" dirty="0"/>
              <a:t> de las TIC </a:t>
            </a:r>
            <a:r>
              <a:rPr lang="en" dirty="0" err="1"/>
              <a:t>postpandemia</a:t>
            </a:r>
            <a:endParaRPr dirty="0"/>
          </a:p>
        </p:txBody>
      </p:sp>
      <p:sp>
        <p:nvSpPr>
          <p:cNvPr id="355" name="Google Shape;355;p28"/>
          <p:cNvSpPr txBox="1">
            <a:spLocks noGrp="1"/>
          </p:cNvSpPr>
          <p:nvPr>
            <p:ph type="subTitle" idx="6"/>
          </p:nvPr>
        </p:nvSpPr>
        <p:spPr>
          <a:xfrm>
            <a:off x="1005850" y="3369338"/>
            <a:ext cx="3579600" cy="932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Aprendizajes</a:t>
            </a:r>
            <a:r>
              <a:rPr lang="en" dirty="0"/>
              <a:t> a </a:t>
            </a:r>
            <a:r>
              <a:rPr lang="en" dirty="0" err="1"/>
              <a:t>partir</a:t>
            </a:r>
            <a:r>
              <a:rPr lang="en" dirty="0"/>
              <a:t> de la </a:t>
            </a:r>
            <a:r>
              <a:rPr lang="en" dirty="0" err="1"/>
              <a:t>incorporación</a:t>
            </a:r>
            <a:r>
              <a:rPr lang="en" dirty="0"/>
              <a:t> de las TIC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los</a:t>
            </a:r>
            <a:r>
              <a:rPr lang="en" dirty="0"/>
              <a:t> </a:t>
            </a:r>
            <a:r>
              <a:rPr lang="en" dirty="0" err="1"/>
              <a:t>procesos</a:t>
            </a:r>
            <a:r>
              <a:rPr lang="en" dirty="0"/>
              <a:t> </a:t>
            </a:r>
            <a:r>
              <a:rPr lang="en" dirty="0" err="1"/>
              <a:t>educativos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la </a:t>
            </a:r>
            <a:r>
              <a:rPr lang="en" dirty="0" err="1"/>
              <a:t>presencialidad</a:t>
            </a:r>
            <a:r>
              <a:rPr lang="en" dirty="0"/>
              <a:t>.</a:t>
            </a:r>
            <a:endParaRPr dirty="0"/>
          </a:p>
        </p:txBody>
      </p:sp>
      <p:sp>
        <p:nvSpPr>
          <p:cNvPr id="356" name="Google Shape;356;p28"/>
          <p:cNvSpPr txBox="1">
            <a:spLocks noGrp="1"/>
          </p:cNvSpPr>
          <p:nvPr>
            <p:ph type="subTitle" idx="7"/>
          </p:nvPr>
        </p:nvSpPr>
        <p:spPr>
          <a:xfrm>
            <a:off x="4849305" y="2861700"/>
            <a:ext cx="3579600" cy="4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04</a:t>
            </a:r>
            <a:r>
              <a:rPr lang="en" dirty="0"/>
              <a:t>: </a:t>
            </a:r>
            <a:r>
              <a:rPr lang="en" dirty="0" err="1"/>
              <a:t>Retos</a:t>
            </a:r>
            <a:r>
              <a:rPr lang="en" dirty="0"/>
              <a:t> para la </a:t>
            </a:r>
            <a:r>
              <a:rPr lang="en" dirty="0" err="1"/>
              <a:t>Educación</a:t>
            </a:r>
            <a:r>
              <a:rPr lang="en" dirty="0"/>
              <a:t> de </a:t>
            </a:r>
            <a:r>
              <a:rPr lang="en" dirty="0" err="1"/>
              <a:t>cara</a:t>
            </a:r>
            <a:r>
              <a:rPr lang="en" dirty="0"/>
              <a:t> al </a:t>
            </a:r>
            <a:r>
              <a:rPr lang="en" dirty="0" err="1"/>
              <a:t>futuro</a:t>
            </a:r>
            <a:endParaRPr dirty="0"/>
          </a:p>
        </p:txBody>
      </p:sp>
      <p:sp>
        <p:nvSpPr>
          <p:cNvPr id="357" name="Google Shape;357;p28"/>
          <p:cNvSpPr txBox="1">
            <a:spLocks noGrp="1"/>
          </p:cNvSpPr>
          <p:nvPr>
            <p:ph type="subTitle" idx="8"/>
          </p:nvPr>
        </p:nvSpPr>
        <p:spPr>
          <a:xfrm>
            <a:off x="4849291" y="3359400"/>
            <a:ext cx="35796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Cuáles</a:t>
            </a:r>
            <a:r>
              <a:rPr lang="en" dirty="0"/>
              <a:t> son </a:t>
            </a:r>
            <a:r>
              <a:rPr lang="en" dirty="0" err="1"/>
              <a:t>los</a:t>
            </a:r>
            <a:r>
              <a:rPr lang="en" dirty="0"/>
              <a:t> </a:t>
            </a:r>
            <a:r>
              <a:rPr lang="en" dirty="0" err="1"/>
              <a:t>desafíos</a:t>
            </a:r>
            <a:r>
              <a:rPr lang="en" dirty="0"/>
              <a:t> a </a:t>
            </a:r>
            <a:r>
              <a:rPr lang="en" dirty="0" err="1"/>
              <a:t>tener</a:t>
            </a:r>
            <a:r>
              <a:rPr lang="en" dirty="0"/>
              <a:t> </a:t>
            </a:r>
            <a:r>
              <a:rPr lang="en" dirty="0" err="1"/>
              <a:t>presente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el</a:t>
            </a:r>
            <a:r>
              <a:rPr lang="en" dirty="0"/>
              <a:t> </a:t>
            </a:r>
            <a:r>
              <a:rPr lang="en" dirty="0" err="1"/>
              <a:t>futur</a:t>
            </a:r>
            <a:r>
              <a:rPr lang="es-CL" dirty="0"/>
              <a:t>o.</a:t>
            </a:r>
            <a:endParaRPr dirty="0"/>
          </a:p>
        </p:txBody>
      </p:sp>
      <p:grpSp>
        <p:nvGrpSpPr>
          <p:cNvPr id="358" name="Google Shape;358;p28"/>
          <p:cNvGrpSpPr/>
          <p:nvPr/>
        </p:nvGrpSpPr>
        <p:grpSpPr>
          <a:xfrm>
            <a:off x="7841078" y="4291607"/>
            <a:ext cx="443148" cy="443148"/>
            <a:chOff x="2787725" y="238125"/>
            <a:chExt cx="513200" cy="513200"/>
          </a:xfrm>
        </p:grpSpPr>
        <p:sp>
          <p:nvSpPr>
            <p:cNvPr id="359" name="Google Shape;359;p28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8"/>
          <p:cNvSpPr/>
          <p:nvPr/>
        </p:nvSpPr>
        <p:spPr>
          <a:xfrm>
            <a:off x="3932000" y="4466679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8">
            <a:hlinkClick r:id="rId3" action="ppaction://hlinksldjump"/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65" name="Google Shape;365;p28">
            <a:hlinkClick r:id="rId4" action="ppaction://hlinksldjump"/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66" name="Google Shape;366;p28">
            <a:hlinkClick r:id="rId5" action="ppaction://hlinksldjump"/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67" name="Google Shape;367;p28">
            <a:hlinkClick r:id="rId6" action="ppaction://hlinksldjump"/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build="p"/>
      <p:bldP spid="350" grpId="0" build="p"/>
      <p:bldP spid="352" grpId="0" build="p"/>
      <p:bldP spid="353" grpId="0" build="p"/>
      <p:bldP spid="354" grpId="0" build="p"/>
      <p:bldP spid="355" grpId="0" build="p"/>
      <p:bldP spid="356" grpId="0" build="p"/>
      <p:bldP spid="35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41"/>
          <p:cNvGrpSpPr/>
          <p:nvPr/>
        </p:nvGrpSpPr>
        <p:grpSpPr>
          <a:xfrm>
            <a:off x="7313800" y="536495"/>
            <a:ext cx="1116400" cy="1104975"/>
            <a:chOff x="7023100" y="1097275"/>
            <a:chExt cx="1116400" cy="1104975"/>
          </a:xfrm>
        </p:grpSpPr>
        <p:cxnSp>
          <p:nvCxnSpPr>
            <p:cNvPr id="919" name="Google Shape;919;p41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41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26" name="Google Shape;926;p41"/>
          <p:cNvCxnSpPr/>
          <p:nvPr/>
        </p:nvCxnSpPr>
        <p:spPr>
          <a:xfrm>
            <a:off x="424988" y="3530756"/>
            <a:ext cx="58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" name="Google Shape;720;p38">
            <a:hlinkClick r:id="rId3" action="ppaction://hlinksldjump"/>
            <a:extLst>
              <a:ext uri="{FF2B5EF4-FFF2-40B4-BE49-F238E27FC236}">
                <a16:creationId xmlns:a16="http://schemas.microsoft.com/office/drawing/2014/main" id="{F8D6725F-5A2F-7C40-459B-5DCAF1892EB8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721;p38">
            <a:hlinkClick r:id="rId4" action="ppaction://hlinksldjump"/>
            <a:extLst>
              <a:ext uri="{FF2B5EF4-FFF2-40B4-BE49-F238E27FC236}">
                <a16:creationId xmlns:a16="http://schemas.microsoft.com/office/drawing/2014/main" id="{3544CE5A-7F4C-770B-BCC3-861B15FBC8E7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722;p38">
            <a:hlinkClick r:id="rId5" action="ppaction://hlinksldjump"/>
            <a:extLst>
              <a:ext uri="{FF2B5EF4-FFF2-40B4-BE49-F238E27FC236}">
                <a16:creationId xmlns:a16="http://schemas.microsoft.com/office/drawing/2014/main" id="{0FD2E752-EB3F-0CF7-7B39-B6F84223C735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3200" b="1" u="sng" dirty="0">
              <a:solidFill>
                <a:schemeClr val="accent2">
                  <a:lumMod val="75000"/>
                  <a:lumOff val="25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" name="Google Shape;723;p38">
            <a:hlinkClick r:id="rId6" action="ppaction://hlinksldjump"/>
            <a:extLst>
              <a:ext uri="{FF2B5EF4-FFF2-40B4-BE49-F238E27FC236}">
                <a16:creationId xmlns:a16="http://schemas.microsoft.com/office/drawing/2014/main" id="{6B5AF89D-DB8F-C567-2B08-3C100C840DB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03A0FA7-B23B-151D-F17B-FCFD8DB7E3AA}"/>
              </a:ext>
            </a:extLst>
          </p:cNvPr>
          <p:cNvSpPr txBox="1"/>
          <p:nvPr/>
        </p:nvSpPr>
        <p:spPr>
          <a:xfrm>
            <a:off x="6601842" y="1502550"/>
            <a:ext cx="2236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Certificación de competencias TIC docentes</a:t>
            </a:r>
            <a:endParaRPr lang="es-CL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Picture 4" descr="Las certificaciones de Google están conformadas por cuatro niveles diferentes. Crédito: Google for Education">
            <a:extLst>
              <a:ext uri="{FF2B5EF4-FFF2-40B4-BE49-F238E27FC236}">
                <a16:creationId xmlns:a16="http://schemas.microsoft.com/office/drawing/2014/main" id="{C0ECAE3B-7E97-673E-8931-DB09D1C8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0" y="890072"/>
            <a:ext cx="5196091" cy="30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enerador de Códigos QR Codes">
            <a:extLst>
              <a:ext uri="{FF2B5EF4-FFF2-40B4-BE49-F238E27FC236}">
                <a16:creationId xmlns:a16="http://schemas.microsoft.com/office/drawing/2014/main" id="{52ECC183-81C2-29BA-4BB8-3697F553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94" y="35307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1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1"/>
          <p:cNvSpPr txBox="1">
            <a:spLocks noGrp="1"/>
          </p:cNvSpPr>
          <p:nvPr>
            <p:ph type="title"/>
          </p:nvPr>
        </p:nvSpPr>
        <p:spPr>
          <a:xfrm>
            <a:off x="2606638" y="535000"/>
            <a:ext cx="42216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lt2"/>
                </a:solidFill>
              </a:rPr>
              <a:t>Mediación</a:t>
            </a:r>
            <a:r>
              <a:rPr lang="en" b="1" dirty="0">
                <a:solidFill>
                  <a:schemeClr val="lt2"/>
                </a:solidFill>
              </a:rPr>
              <a:t> de las TIC</a:t>
            </a:r>
            <a:endParaRPr dirty="0"/>
          </a:p>
        </p:txBody>
      </p:sp>
      <p:sp>
        <p:nvSpPr>
          <p:cNvPr id="864" name="Google Shape;864;p41"/>
          <p:cNvSpPr/>
          <p:nvPr/>
        </p:nvSpPr>
        <p:spPr>
          <a:xfrm>
            <a:off x="1437943" y="1672400"/>
            <a:ext cx="594300" cy="594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1"/>
          <p:cNvSpPr txBox="1"/>
          <p:nvPr/>
        </p:nvSpPr>
        <p:spPr>
          <a:xfrm>
            <a:off x="2184642" y="1722650"/>
            <a:ext cx="2475324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Mejor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organización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y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disposición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recursos</a:t>
            </a:r>
            <a:endParaRPr sz="16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66" name="Google Shape;866;p41"/>
          <p:cNvSpPr txBox="1"/>
          <p:nvPr/>
        </p:nvSpPr>
        <p:spPr>
          <a:xfrm>
            <a:off x="2184642" y="2503245"/>
            <a:ext cx="2387357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Permanencia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la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información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registrada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diversos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medios</a:t>
            </a:r>
            <a:endParaRPr sz="16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67" name="Google Shape;867;p41"/>
          <p:cNvSpPr txBox="1"/>
          <p:nvPr/>
        </p:nvSpPr>
        <p:spPr>
          <a:xfrm>
            <a:off x="2184643" y="3411165"/>
            <a:ext cx="2387356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Desarrollo de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proyectos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integradores</a:t>
            </a:r>
            <a:endParaRPr sz="16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68" name="Google Shape;868;p41"/>
          <p:cNvSpPr txBox="1"/>
          <p:nvPr/>
        </p:nvSpPr>
        <p:spPr>
          <a:xfrm>
            <a:off x="2184642" y="4214921"/>
            <a:ext cx="2560387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Diversificación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las pr</a:t>
            </a:r>
            <a:r>
              <a:rPr lang="es-CL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actica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s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didácticas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con TIC</a:t>
            </a:r>
            <a:endParaRPr sz="16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69" name="Google Shape;869;p41"/>
          <p:cNvSpPr txBox="1"/>
          <p:nvPr/>
        </p:nvSpPr>
        <p:spPr>
          <a:xfrm>
            <a:off x="5651974" y="1722650"/>
            <a:ext cx="2895678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Valoración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la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evaluación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formativ</a:t>
            </a:r>
            <a:r>
              <a:rPr lang="es-CL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y sus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posibilidad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en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línea</a:t>
            </a:r>
            <a:endParaRPr sz="16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70" name="Google Shape;870;p41"/>
          <p:cNvSpPr txBox="1"/>
          <p:nvPr/>
        </p:nvSpPr>
        <p:spPr>
          <a:xfrm>
            <a:off x="5651974" y="2503245"/>
            <a:ext cx="2762595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Mayor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seguimiento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a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los</a:t>
            </a:r>
            <a:r>
              <a:rPr lang="en" sz="16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1600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estudiantes</a:t>
            </a:r>
            <a:endParaRPr sz="1600"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71" name="Google Shape;871;p41"/>
          <p:cNvSpPr txBox="1"/>
          <p:nvPr/>
        </p:nvSpPr>
        <p:spPr>
          <a:xfrm>
            <a:off x="5651975" y="3283840"/>
            <a:ext cx="1917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Potencialidades</a:t>
            </a:r>
            <a:r>
              <a:rPr lang="en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de </a:t>
            </a:r>
            <a:r>
              <a:rPr lang="en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integrar</a:t>
            </a:r>
            <a:r>
              <a:rPr lang="en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la </a:t>
            </a:r>
            <a:r>
              <a:rPr lang="en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enseñanza</a:t>
            </a:r>
            <a:r>
              <a:rPr lang="en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presencial</a:t>
            </a:r>
            <a:r>
              <a:rPr lang="en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con la </a:t>
            </a:r>
            <a:r>
              <a:rPr lang="en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en</a:t>
            </a:r>
            <a:r>
              <a:rPr lang="en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dirty="0" err="1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línea</a:t>
            </a:r>
            <a:endParaRPr dirty="0">
              <a:solidFill>
                <a:schemeClr val="dk1"/>
              </a:solidFill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72" name="Google Shape;872;p41"/>
          <p:cNvSpPr/>
          <p:nvPr/>
        </p:nvSpPr>
        <p:spPr>
          <a:xfrm>
            <a:off x="1437943" y="2453000"/>
            <a:ext cx="594300" cy="594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1"/>
          <p:cNvSpPr/>
          <p:nvPr/>
        </p:nvSpPr>
        <p:spPr>
          <a:xfrm>
            <a:off x="1437943" y="3360925"/>
            <a:ext cx="594300" cy="594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1"/>
          <p:cNvSpPr/>
          <p:nvPr/>
        </p:nvSpPr>
        <p:spPr>
          <a:xfrm>
            <a:off x="1437943" y="4141525"/>
            <a:ext cx="594300" cy="594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1"/>
          <p:cNvSpPr/>
          <p:nvPr/>
        </p:nvSpPr>
        <p:spPr>
          <a:xfrm>
            <a:off x="4905275" y="1672400"/>
            <a:ext cx="594300" cy="594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1"/>
          <p:cNvSpPr/>
          <p:nvPr/>
        </p:nvSpPr>
        <p:spPr>
          <a:xfrm>
            <a:off x="4905275" y="2453000"/>
            <a:ext cx="594300" cy="594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1"/>
          <p:cNvSpPr/>
          <p:nvPr/>
        </p:nvSpPr>
        <p:spPr>
          <a:xfrm>
            <a:off x="4905275" y="3233600"/>
            <a:ext cx="594300" cy="594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1"/>
          <p:cNvSpPr/>
          <p:nvPr/>
        </p:nvSpPr>
        <p:spPr>
          <a:xfrm>
            <a:off x="5038821" y="2600390"/>
            <a:ext cx="327205" cy="326249"/>
          </a:xfrm>
          <a:custGeom>
            <a:avLst/>
            <a:gdLst/>
            <a:ahLst/>
            <a:cxnLst/>
            <a:rect l="l" t="t" r="r" b="b"/>
            <a:pathLst>
              <a:path w="209747" h="209134" extrusionOk="0">
                <a:moveTo>
                  <a:pt x="163176" y="1"/>
                </a:moveTo>
                <a:cubicBezTo>
                  <a:pt x="161611" y="1"/>
                  <a:pt x="160042" y="601"/>
                  <a:pt x="158841" y="1802"/>
                </a:cubicBezTo>
                <a:lnTo>
                  <a:pt x="2402" y="158241"/>
                </a:lnTo>
                <a:cubicBezTo>
                  <a:pt x="0" y="160643"/>
                  <a:pt x="0" y="164516"/>
                  <a:pt x="2402" y="166893"/>
                </a:cubicBezTo>
                <a:lnTo>
                  <a:pt x="42841" y="207333"/>
                </a:lnTo>
                <a:cubicBezTo>
                  <a:pt x="44030" y="208533"/>
                  <a:pt x="45593" y="209134"/>
                  <a:pt x="47158" y="209134"/>
                </a:cubicBezTo>
                <a:cubicBezTo>
                  <a:pt x="48724" y="209134"/>
                  <a:pt x="50292" y="208533"/>
                  <a:pt x="51493" y="207333"/>
                </a:cubicBezTo>
                <a:lnTo>
                  <a:pt x="69507" y="189319"/>
                </a:lnTo>
                <a:lnTo>
                  <a:pt x="53625" y="173437"/>
                </a:lnTo>
                <a:cubicBezTo>
                  <a:pt x="51223" y="171035"/>
                  <a:pt x="51223" y="167163"/>
                  <a:pt x="53625" y="164785"/>
                </a:cubicBezTo>
                <a:cubicBezTo>
                  <a:pt x="54826" y="163584"/>
                  <a:pt x="56395" y="162984"/>
                  <a:pt x="57963" y="162984"/>
                </a:cubicBezTo>
                <a:cubicBezTo>
                  <a:pt x="59532" y="162984"/>
                  <a:pt x="61101" y="163584"/>
                  <a:pt x="62301" y="164785"/>
                </a:cubicBezTo>
                <a:lnTo>
                  <a:pt x="78183" y="180667"/>
                </a:lnTo>
                <a:lnTo>
                  <a:pt x="91859" y="166967"/>
                </a:lnTo>
                <a:lnTo>
                  <a:pt x="70193" y="145301"/>
                </a:lnTo>
                <a:cubicBezTo>
                  <a:pt x="67816" y="142924"/>
                  <a:pt x="67816" y="139051"/>
                  <a:pt x="70193" y="136649"/>
                </a:cubicBezTo>
                <a:cubicBezTo>
                  <a:pt x="71394" y="135448"/>
                  <a:pt x="72963" y="134848"/>
                  <a:pt x="74531" y="134848"/>
                </a:cubicBezTo>
                <a:cubicBezTo>
                  <a:pt x="76100" y="134848"/>
                  <a:pt x="77668" y="135448"/>
                  <a:pt x="78869" y="136649"/>
                </a:cubicBezTo>
                <a:lnTo>
                  <a:pt x="100535" y="158315"/>
                </a:lnTo>
                <a:lnTo>
                  <a:pt x="114211" y="144615"/>
                </a:lnTo>
                <a:lnTo>
                  <a:pt x="98329" y="128733"/>
                </a:lnTo>
                <a:cubicBezTo>
                  <a:pt x="95927" y="126356"/>
                  <a:pt x="95927" y="122459"/>
                  <a:pt x="98329" y="120081"/>
                </a:cubicBezTo>
                <a:cubicBezTo>
                  <a:pt x="99518" y="118880"/>
                  <a:pt x="101087" y="118280"/>
                  <a:pt x="102655" y="118280"/>
                </a:cubicBezTo>
                <a:cubicBezTo>
                  <a:pt x="104224" y="118280"/>
                  <a:pt x="105792" y="118880"/>
                  <a:pt x="106981" y="120081"/>
                </a:cubicBezTo>
                <a:lnTo>
                  <a:pt x="122887" y="135963"/>
                </a:lnTo>
                <a:lnTo>
                  <a:pt x="136563" y="122287"/>
                </a:lnTo>
                <a:lnTo>
                  <a:pt x="114897" y="100621"/>
                </a:lnTo>
                <a:cubicBezTo>
                  <a:pt x="112495" y="98220"/>
                  <a:pt x="112495" y="94347"/>
                  <a:pt x="114897" y="91945"/>
                </a:cubicBezTo>
                <a:cubicBezTo>
                  <a:pt x="116098" y="90744"/>
                  <a:pt x="117667" y="90144"/>
                  <a:pt x="119235" y="90144"/>
                </a:cubicBezTo>
                <a:cubicBezTo>
                  <a:pt x="120804" y="90144"/>
                  <a:pt x="122372" y="90744"/>
                  <a:pt x="123573" y="91945"/>
                </a:cubicBezTo>
                <a:lnTo>
                  <a:pt x="145215" y="113611"/>
                </a:lnTo>
                <a:lnTo>
                  <a:pt x="158915" y="99935"/>
                </a:lnTo>
                <a:lnTo>
                  <a:pt x="143033" y="84029"/>
                </a:lnTo>
                <a:cubicBezTo>
                  <a:pt x="140631" y="81652"/>
                  <a:pt x="140631" y="77779"/>
                  <a:pt x="143033" y="75377"/>
                </a:cubicBezTo>
                <a:cubicBezTo>
                  <a:pt x="144222" y="74176"/>
                  <a:pt x="145791" y="73576"/>
                  <a:pt x="147359" y="73576"/>
                </a:cubicBezTo>
                <a:cubicBezTo>
                  <a:pt x="148928" y="73576"/>
                  <a:pt x="150496" y="74176"/>
                  <a:pt x="151685" y="75377"/>
                </a:cubicBezTo>
                <a:lnTo>
                  <a:pt x="167567" y="91259"/>
                </a:lnTo>
                <a:lnTo>
                  <a:pt x="181267" y="77583"/>
                </a:lnTo>
                <a:lnTo>
                  <a:pt x="159601" y="55917"/>
                </a:lnTo>
                <a:cubicBezTo>
                  <a:pt x="157199" y="53516"/>
                  <a:pt x="157199" y="49643"/>
                  <a:pt x="159601" y="47241"/>
                </a:cubicBezTo>
                <a:cubicBezTo>
                  <a:pt x="160790" y="46053"/>
                  <a:pt x="162359" y="45458"/>
                  <a:pt x="163927" y="45458"/>
                </a:cubicBezTo>
                <a:cubicBezTo>
                  <a:pt x="165496" y="45458"/>
                  <a:pt x="167064" y="46053"/>
                  <a:pt x="168253" y="47241"/>
                </a:cubicBezTo>
                <a:lnTo>
                  <a:pt x="189919" y="68907"/>
                </a:lnTo>
                <a:lnTo>
                  <a:pt x="207933" y="50893"/>
                </a:lnTo>
                <a:cubicBezTo>
                  <a:pt x="209133" y="49692"/>
                  <a:pt x="209746" y="48124"/>
                  <a:pt x="209746" y="46555"/>
                </a:cubicBezTo>
                <a:cubicBezTo>
                  <a:pt x="209746" y="44986"/>
                  <a:pt x="209133" y="43418"/>
                  <a:pt x="207933" y="42217"/>
                </a:cubicBezTo>
                <a:lnTo>
                  <a:pt x="167493" y="1802"/>
                </a:lnTo>
                <a:cubicBezTo>
                  <a:pt x="166304" y="601"/>
                  <a:pt x="164742" y="1"/>
                  <a:pt x="163176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13" name="Google Shape;913;p41"/>
          <p:cNvCxnSpPr>
            <a:stCxn id="864" idx="4"/>
            <a:endCxn id="872" idx="0"/>
          </p:cNvCxnSpPr>
          <p:nvPr/>
        </p:nvCxnSpPr>
        <p:spPr>
          <a:xfrm>
            <a:off x="1735093" y="2266700"/>
            <a:ext cx="0" cy="18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914" name="Google Shape;914;p41"/>
          <p:cNvCxnSpPr>
            <a:cxnSpLocks/>
            <a:stCxn id="872" idx="4"/>
            <a:endCxn id="873" idx="0"/>
          </p:cNvCxnSpPr>
          <p:nvPr/>
        </p:nvCxnSpPr>
        <p:spPr>
          <a:xfrm>
            <a:off x="1735093" y="3047300"/>
            <a:ext cx="0" cy="3136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41"/>
          <p:cNvCxnSpPr>
            <a:stCxn id="873" idx="4"/>
            <a:endCxn id="874" idx="0"/>
          </p:cNvCxnSpPr>
          <p:nvPr/>
        </p:nvCxnSpPr>
        <p:spPr>
          <a:xfrm>
            <a:off x="1735093" y="3955225"/>
            <a:ext cx="0" cy="18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41"/>
          <p:cNvCxnSpPr>
            <a:stCxn id="875" idx="4"/>
            <a:endCxn id="876" idx="0"/>
          </p:cNvCxnSpPr>
          <p:nvPr/>
        </p:nvCxnSpPr>
        <p:spPr>
          <a:xfrm>
            <a:off x="5202425" y="2266700"/>
            <a:ext cx="0" cy="18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41"/>
          <p:cNvCxnSpPr>
            <a:stCxn id="876" idx="4"/>
            <a:endCxn id="877" idx="0"/>
          </p:cNvCxnSpPr>
          <p:nvPr/>
        </p:nvCxnSpPr>
        <p:spPr>
          <a:xfrm>
            <a:off x="5202425" y="3047300"/>
            <a:ext cx="0" cy="18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918" name="Google Shape;918;p41"/>
          <p:cNvGrpSpPr/>
          <p:nvPr/>
        </p:nvGrpSpPr>
        <p:grpSpPr>
          <a:xfrm>
            <a:off x="7313800" y="536495"/>
            <a:ext cx="1116400" cy="1104975"/>
            <a:chOff x="7023100" y="1097275"/>
            <a:chExt cx="1116400" cy="1104975"/>
          </a:xfrm>
        </p:grpSpPr>
        <p:cxnSp>
          <p:nvCxnSpPr>
            <p:cNvPr id="919" name="Google Shape;919;p41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41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21" name="Google Shape;921;p41"/>
          <p:cNvGrpSpPr/>
          <p:nvPr/>
        </p:nvGrpSpPr>
        <p:grpSpPr>
          <a:xfrm>
            <a:off x="7569578" y="4064457"/>
            <a:ext cx="443148" cy="443148"/>
            <a:chOff x="2787725" y="238125"/>
            <a:chExt cx="513200" cy="513200"/>
          </a:xfrm>
        </p:grpSpPr>
        <p:sp>
          <p:nvSpPr>
            <p:cNvPr id="922" name="Google Shape;922;p41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26" name="Google Shape;926;p41"/>
          <p:cNvCxnSpPr/>
          <p:nvPr/>
        </p:nvCxnSpPr>
        <p:spPr>
          <a:xfrm>
            <a:off x="424988" y="3530756"/>
            <a:ext cx="58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927" name="Google Shape;927;p41"/>
          <p:cNvSpPr/>
          <p:nvPr/>
        </p:nvSpPr>
        <p:spPr>
          <a:xfrm>
            <a:off x="1158300" y="43309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41"/>
          <p:cNvGrpSpPr/>
          <p:nvPr/>
        </p:nvGrpSpPr>
        <p:grpSpPr>
          <a:xfrm rot="-5400000">
            <a:off x="998975" y="536495"/>
            <a:ext cx="1116400" cy="1104975"/>
            <a:chOff x="7023100" y="1097275"/>
            <a:chExt cx="1116400" cy="1104975"/>
          </a:xfrm>
        </p:grpSpPr>
        <p:cxnSp>
          <p:nvCxnSpPr>
            <p:cNvPr id="929" name="Google Shape;929;p41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41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Google Shape;720;p38">
            <a:hlinkClick r:id="rId3" action="ppaction://hlinksldjump"/>
            <a:extLst>
              <a:ext uri="{FF2B5EF4-FFF2-40B4-BE49-F238E27FC236}">
                <a16:creationId xmlns:a16="http://schemas.microsoft.com/office/drawing/2014/main" id="{F8D6725F-5A2F-7C40-459B-5DCAF1892EB8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721;p38">
            <a:hlinkClick r:id="rId4" action="ppaction://hlinksldjump"/>
            <a:extLst>
              <a:ext uri="{FF2B5EF4-FFF2-40B4-BE49-F238E27FC236}">
                <a16:creationId xmlns:a16="http://schemas.microsoft.com/office/drawing/2014/main" id="{3544CE5A-7F4C-770B-BCC3-861B15FBC8E7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722;p38">
            <a:hlinkClick r:id="rId5" action="ppaction://hlinksldjump"/>
            <a:extLst>
              <a:ext uri="{FF2B5EF4-FFF2-40B4-BE49-F238E27FC236}">
                <a16:creationId xmlns:a16="http://schemas.microsoft.com/office/drawing/2014/main" id="{0FD2E752-EB3F-0CF7-7B39-B6F84223C735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3200" b="1" u="sng" dirty="0">
              <a:solidFill>
                <a:schemeClr val="accent2">
                  <a:lumMod val="75000"/>
                  <a:lumOff val="25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" name="Google Shape;723;p38">
            <a:hlinkClick r:id="rId6" action="ppaction://hlinksldjump"/>
            <a:extLst>
              <a:ext uri="{FF2B5EF4-FFF2-40B4-BE49-F238E27FC236}">
                <a16:creationId xmlns:a16="http://schemas.microsoft.com/office/drawing/2014/main" id="{6B5AF89D-DB8F-C567-2B08-3C100C840DB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" name="Google Shape;6070;p62">
            <a:extLst>
              <a:ext uri="{FF2B5EF4-FFF2-40B4-BE49-F238E27FC236}">
                <a16:creationId xmlns:a16="http://schemas.microsoft.com/office/drawing/2014/main" id="{1D52E9D2-870A-D656-26DA-F69B8F426651}"/>
              </a:ext>
            </a:extLst>
          </p:cNvPr>
          <p:cNvSpPr/>
          <p:nvPr/>
        </p:nvSpPr>
        <p:spPr>
          <a:xfrm>
            <a:off x="1568646" y="1811693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6720;p63">
            <a:extLst>
              <a:ext uri="{FF2B5EF4-FFF2-40B4-BE49-F238E27FC236}">
                <a16:creationId xmlns:a16="http://schemas.microsoft.com/office/drawing/2014/main" id="{C8C7A5BB-CDFF-B652-B820-EC712F5C7B4F}"/>
              </a:ext>
            </a:extLst>
          </p:cNvPr>
          <p:cNvGrpSpPr/>
          <p:nvPr/>
        </p:nvGrpSpPr>
        <p:grpSpPr>
          <a:xfrm>
            <a:off x="5025130" y="1816681"/>
            <a:ext cx="354586" cy="353888"/>
            <a:chOff x="-31094350" y="3194000"/>
            <a:chExt cx="292225" cy="291650"/>
          </a:xfrm>
        </p:grpSpPr>
        <p:sp>
          <p:nvSpPr>
            <p:cNvPr id="9" name="Google Shape;6721;p63">
              <a:extLst>
                <a:ext uri="{FF2B5EF4-FFF2-40B4-BE49-F238E27FC236}">
                  <a16:creationId xmlns:a16="http://schemas.microsoft.com/office/drawing/2014/main" id="{3DCE16A7-CC64-6CA2-C1CF-061121AB684B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22;p63">
              <a:extLst>
                <a:ext uri="{FF2B5EF4-FFF2-40B4-BE49-F238E27FC236}">
                  <a16:creationId xmlns:a16="http://schemas.microsoft.com/office/drawing/2014/main" id="{3FFF0737-0D8F-44D3-A372-56DF6F7A0AA0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23;p63">
              <a:extLst>
                <a:ext uri="{FF2B5EF4-FFF2-40B4-BE49-F238E27FC236}">
                  <a16:creationId xmlns:a16="http://schemas.microsoft.com/office/drawing/2014/main" id="{5FCAC12E-270E-A879-2631-AB03CC61FB06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24;p63">
              <a:extLst>
                <a:ext uri="{FF2B5EF4-FFF2-40B4-BE49-F238E27FC236}">
                  <a16:creationId xmlns:a16="http://schemas.microsoft.com/office/drawing/2014/main" id="{01E3B27C-11BE-1CA9-E6D7-97E6D8B1607F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25;p63">
              <a:extLst>
                <a:ext uri="{FF2B5EF4-FFF2-40B4-BE49-F238E27FC236}">
                  <a16:creationId xmlns:a16="http://schemas.microsoft.com/office/drawing/2014/main" id="{574006B0-6A26-5816-0897-8F20BCC198EC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26;p63">
              <a:extLst>
                <a:ext uri="{FF2B5EF4-FFF2-40B4-BE49-F238E27FC236}">
                  <a16:creationId xmlns:a16="http://schemas.microsoft.com/office/drawing/2014/main" id="{D55E8469-5483-6309-F745-B4C830F633A1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27;p63">
              <a:extLst>
                <a:ext uri="{FF2B5EF4-FFF2-40B4-BE49-F238E27FC236}">
                  <a16:creationId xmlns:a16="http://schemas.microsoft.com/office/drawing/2014/main" id="{FCA83655-FC80-D2A4-B5B8-8E07ECCABA7B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28;p63">
              <a:extLst>
                <a:ext uri="{FF2B5EF4-FFF2-40B4-BE49-F238E27FC236}">
                  <a16:creationId xmlns:a16="http://schemas.microsoft.com/office/drawing/2014/main" id="{AFDEFF23-9BAC-B69A-8A73-62FCAFA9F6F0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6609;p63">
            <a:extLst>
              <a:ext uri="{FF2B5EF4-FFF2-40B4-BE49-F238E27FC236}">
                <a16:creationId xmlns:a16="http://schemas.microsoft.com/office/drawing/2014/main" id="{1A52F45C-2A9C-6277-540E-1C068DCCA0A4}"/>
              </a:ext>
            </a:extLst>
          </p:cNvPr>
          <p:cNvGrpSpPr/>
          <p:nvPr/>
        </p:nvGrpSpPr>
        <p:grpSpPr>
          <a:xfrm>
            <a:off x="5025130" y="3360925"/>
            <a:ext cx="354586" cy="355557"/>
            <a:chOff x="-33645475" y="3944800"/>
            <a:chExt cx="292225" cy="293025"/>
          </a:xfrm>
        </p:grpSpPr>
        <p:sp>
          <p:nvSpPr>
            <p:cNvPr id="18" name="Google Shape;6610;p63">
              <a:extLst>
                <a:ext uri="{FF2B5EF4-FFF2-40B4-BE49-F238E27FC236}">
                  <a16:creationId xmlns:a16="http://schemas.microsoft.com/office/drawing/2014/main" id="{7F20894E-8878-CA51-BF46-31A9BB52F0FD}"/>
                </a:ext>
              </a:extLst>
            </p:cNvPr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11;p63">
              <a:extLst>
                <a:ext uri="{FF2B5EF4-FFF2-40B4-BE49-F238E27FC236}">
                  <a16:creationId xmlns:a16="http://schemas.microsoft.com/office/drawing/2014/main" id="{018CE2F1-332D-30C9-810B-FBC0726A5A85}"/>
                </a:ext>
              </a:extLst>
            </p:cNvPr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12;p63">
              <a:extLst>
                <a:ext uri="{FF2B5EF4-FFF2-40B4-BE49-F238E27FC236}">
                  <a16:creationId xmlns:a16="http://schemas.microsoft.com/office/drawing/2014/main" id="{A242D2C2-3A9C-0EFE-292B-5B62783C9AAF}"/>
                </a:ext>
              </a:extLst>
            </p:cNvPr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13;p63">
              <a:extLst>
                <a:ext uri="{FF2B5EF4-FFF2-40B4-BE49-F238E27FC236}">
                  <a16:creationId xmlns:a16="http://schemas.microsoft.com/office/drawing/2014/main" id="{29FDEE61-D51B-045D-49DA-1B2C349D820E}"/>
                </a:ext>
              </a:extLst>
            </p:cNvPr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14;p63">
              <a:extLst>
                <a:ext uri="{FF2B5EF4-FFF2-40B4-BE49-F238E27FC236}">
                  <a16:creationId xmlns:a16="http://schemas.microsoft.com/office/drawing/2014/main" id="{386ED172-1EE0-A252-4D6F-407F3E26B1BB}"/>
                </a:ext>
              </a:extLst>
            </p:cNvPr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15;p63">
              <a:extLst>
                <a:ext uri="{FF2B5EF4-FFF2-40B4-BE49-F238E27FC236}">
                  <a16:creationId xmlns:a16="http://schemas.microsoft.com/office/drawing/2014/main" id="{7C5614B4-1B0E-AE9F-9105-A59943D50FDE}"/>
                </a:ext>
              </a:extLst>
            </p:cNvPr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16;p63">
              <a:extLst>
                <a:ext uri="{FF2B5EF4-FFF2-40B4-BE49-F238E27FC236}">
                  <a16:creationId xmlns:a16="http://schemas.microsoft.com/office/drawing/2014/main" id="{205B5B06-A4DC-AFED-A5B9-994E14CC2E84}"/>
                </a:ext>
              </a:extLst>
            </p:cNvPr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17;p63">
              <a:extLst>
                <a:ext uri="{FF2B5EF4-FFF2-40B4-BE49-F238E27FC236}">
                  <a16:creationId xmlns:a16="http://schemas.microsoft.com/office/drawing/2014/main" id="{7130AFE2-CD54-2E20-2832-DF1026BE9660}"/>
                </a:ext>
              </a:extLst>
            </p:cNvPr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18;p63">
              <a:extLst>
                <a:ext uri="{FF2B5EF4-FFF2-40B4-BE49-F238E27FC236}">
                  <a16:creationId xmlns:a16="http://schemas.microsoft.com/office/drawing/2014/main" id="{9F4DB49E-D4E1-5E2D-352A-13D2FA8181CD}"/>
                </a:ext>
              </a:extLst>
            </p:cNvPr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19;p63">
              <a:extLst>
                <a:ext uri="{FF2B5EF4-FFF2-40B4-BE49-F238E27FC236}">
                  <a16:creationId xmlns:a16="http://schemas.microsoft.com/office/drawing/2014/main" id="{976F6509-F27E-4CE2-6F7D-ED69B6E3ED96}"/>
                </a:ext>
              </a:extLst>
            </p:cNvPr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6369;p62">
            <a:extLst>
              <a:ext uri="{FF2B5EF4-FFF2-40B4-BE49-F238E27FC236}">
                <a16:creationId xmlns:a16="http://schemas.microsoft.com/office/drawing/2014/main" id="{13673CEB-841D-8D57-0719-9478491D0F76}"/>
              </a:ext>
            </a:extLst>
          </p:cNvPr>
          <p:cNvGrpSpPr/>
          <p:nvPr/>
        </p:nvGrpSpPr>
        <p:grpSpPr>
          <a:xfrm>
            <a:off x="1568646" y="4263555"/>
            <a:ext cx="351940" cy="349163"/>
            <a:chOff x="3133425" y="3955025"/>
            <a:chExt cx="297750" cy="295400"/>
          </a:xfrm>
        </p:grpSpPr>
        <p:sp>
          <p:nvSpPr>
            <p:cNvPr id="29" name="Google Shape;6370;p62">
              <a:extLst>
                <a:ext uri="{FF2B5EF4-FFF2-40B4-BE49-F238E27FC236}">
                  <a16:creationId xmlns:a16="http://schemas.microsoft.com/office/drawing/2014/main" id="{6DF6218D-D28D-8B9B-6752-F1736C20ABE6}"/>
                </a:ext>
              </a:extLst>
            </p:cNvPr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371;p62">
              <a:extLst>
                <a:ext uri="{FF2B5EF4-FFF2-40B4-BE49-F238E27FC236}">
                  <a16:creationId xmlns:a16="http://schemas.microsoft.com/office/drawing/2014/main" id="{FDF4E4BD-8BE9-1014-BC91-5B114A747A6C}"/>
                </a:ext>
              </a:extLst>
            </p:cNvPr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372;p62">
              <a:extLst>
                <a:ext uri="{FF2B5EF4-FFF2-40B4-BE49-F238E27FC236}">
                  <a16:creationId xmlns:a16="http://schemas.microsoft.com/office/drawing/2014/main" id="{BC4867A9-0057-20A2-3FE7-62C7A7BC2A60}"/>
                </a:ext>
              </a:extLst>
            </p:cNvPr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6589;p63">
            <a:extLst>
              <a:ext uri="{FF2B5EF4-FFF2-40B4-BE49-F238E27FC236}">
                <a16:creationId xmlns:a16="http://schemas.microsoft.com/office/drawing/2014/main" id="{B38E9248-C7A5-D879-849D-9AC188AAD992}"/>
              </a:ext>
            </a:extLst>
          </p:cNvPr>
          <p:cNvGrpSpPr/>
          <p:nvPr/>
        </p:nvGrpSpPr>
        <p:grpSpPr>
          <a:xfrm>
            <a:off x="1558270" y="2577893"/>
            <a:ext cx="353645" cy="353615"/>
            <a:chOff x="-35481425" y="3919600"/>
            <a:chExt cx="291450" cy="291425"/>
          </a:xfrm>
        </p:grpSpPr>
        <p:sp>
          <p:nvSpPr>
            <p:cNvPr id="33" name="Google Shape;6590;p63">
              <a:extLst>
                <a:ext uri="{FF2B5EF4-FFF2-40B4-BE49-F238E27FC236}">
                  <a16:creationId xmlns:a16="http://schemas.microsoft.com/office/drawing/2014/main" id="{6319642B-0B0A-449F-BF63-1AF65F7FE8F7}"/>
                </a:ext>
              </a:extLst>
            </p:cNvPr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91;p63">
              <a:extLst>
                <a:ext uri="{FF2B5EF4-FFF2-40B4-BE49-F238E27FC236}">
                  <a16:creationId xmlns:a16="http://schemas.microsoft.com/office/drawing/2014/main" id="{E194B8BB-42D3-3966-808D-F5A13E91B8D5}"/>
                </a:ext>
              </a:extLst>
            </p:cNvPr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92;p63">
              <a:extLst>
                <a:ext uri="{FF2B5EF4-FFF2-40B4-BE49-F238E27FC236}">
                  <a16:creationId xmlns:a16="http://schemas.microsoft.com/office/drawing/2014/main" id="{9426FF6B-03AE-132B-E8C1-946FC81E9224}"/>
                </a:ext>
              </a:extLst>
            </p:cNvPr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93;p63">
              <a:extLst>
                <a:ext uri="{FF2B5EF4-FFF2-40B4-BE49-F238E27FC236}">
                  <a16:creationId xmlns:a16="http://schemas.microsoft.com/office/drawing/2014/main" id="{9DB46959-01AA-CC60-EF75-EF4B8120B4B7}"/>
                </a:ext>
              </a:extLst>
            </p:cNvPr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94;p63">
              <a:extLst>
                <a:ext uri="{FF2B5EF4-FFF2-40B4-BE49-F238E27FC236}">
                  <a16:creationId xmlns:a16="http://schemas.microsoft.com/office/drawing/2014/main" id="{6299C370-821F-FF5A-4F69-A9002E6D5B8F}"/>
                </a:ext>
              </a:extLst>
            </p:cNvPr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95;p63">
              <a:extLst>
                <a:ext uri="{FF2B5EF4-FFF2-40B4-BE49-F238E27FC236}">
                  <a16:creationId xmlns:a16="http://schemas.microsoft.com/office/drawing/2014/main" id="{4E245FE1-8F66-B2BC-BE1B-1075FCB03EC9}"/>
                </a:ext>
              </a:extLst>
            </p:cNvPr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96;p63">
              <a:extLst>
                <a:ext uri="{FF2B5EF4-FFF2-40B4-BE49-F238E27FC236}">
                  <a16:creationId xmlns:a16="http://schemas.microsoft.com/office/drawing/2014/main" id="{A5260AB5-F4C4-BB91-BCEC-CD76596030EB}"/>
                </a:ext>
              </a:extLst>
            </p:cNvPr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97;p63">
              <a:extLst>
                <a:ext uri="{FF2B5EF4-FFF2-40B4-BE49-F238E27FC236}">
                  <a16:creationId xmlns:a16="http://schemas.microsoft.com/office/drawing/2014/main" id="{2045C60D-7D75-69B6-D9F6-0BC638BEF965}"/>
                </a:ext>
              </a:extLst>
            </p:cNvPr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8139;p66">
            <a:extLst>
              <a:ext uri="{FF2B5EF4-FFF2-40B4-BE49-F238E27FC236}">
                <a16:creationId xmlns:a16="http://schemas.microsoft.com/office/drawing/2014/main" id="{02B0FBF2-3CDD-4D42-B3E4-26230E2D89F8}"/>
              </a:ext>
            </a:extLst>
          </p:cNvPr>
          <p:cNvGrpSpPr/>
          <p:nvPr/>
        </p:nvGrpSpPr>
        <p:grpSpPr>
          <a:xfrm>
            <a:off x="1522097" y="3431138"/>
            <a:ext cx="428730" cy="419623"/>
            <a:chOff x="-4480550" y="3970800"/>
            <a:chExt cx="297750" cy="291425"/>
          </a:xfrm>
        </p:grpSpPr>
        <p:sp>
          <p:nvSpPr>
            <p:cNvPr id="42" name="Google Shape;8140;p66">
              <a:extLst>
                <a:ext uri="{FF2B5EF4-FFF2-40B4-BE49-F238E27FC236}">
                  <a16:creationId xmlns:a16="http://schemas.microsoft.com/office/drawing/2014/main" id="{9BF9F075-EE88-CB74-67CD-383155B433E7}"/>
                </a:ext>
              </a:extLst>
            </p:cNvPr>
            <p:cNvSpPr/>
            <p:nvPr/>
          </p:nvSpPr>
          <p:spPr>
            <a:xfrm>
              <a:off x="-4426200" y="4058225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2773"/>
                  </a:lnTo>
                  <a:lnTo>
                    <a:pt x="2048" y="277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41;p66">
              <a:extLst>
                <a:ext uri="{FF2B5EF4-FFF2-40B4-BE49-F238E27FC236}">
                  <a16:creationId xmlns:a16="http://schemas.microsoft.com/office/drawing/2014/main" id="{78E1E896-7E2A-9C89-6924-A9F0D679CFEB}"/>
                </a:ext>
              </a:extLst>
            </p:cNvPr>
            <p:cNvSpPr/>
            <p:nvPr/>
          </p:nvSpPr>
          <p:spPr>
            <a:xfrm>
              <a:off x="-4480550" y="3970800"/>
              <a:ext cx="297750" cy="291425"/>
            </a:xfrm>
            <a:custGeom>
              <a:avLst/>
              <a:gdLst/>
              <a:ahLst/>
              <a:cxnLst/>
              <a:rect l="l" t="t" r="r" b="b"/>
              <a:pathLst>
                <a:path w="11910" h="11657" extrusionOk="0">
                  <a:moveTo>
                    <a:pt x="10082" y="2804"/>
                  </a:moveTo>
                  <a:cubicBezTo>
                    <a:pt x="10492" y="2804"/>
                    <a:pt x="10555" y="3466"/>
                    <a:pt x="10082" y="3466"/>
                  </a:cubicBezTo>
                  <a:lnTo>
                    <a:pt x="5924" y="3466"/>
                  </a:lnTo>
                  <a:cubicBezTo>
                    <a:pt x="5913" y="3466"/>
                    <a:pt x="5903" y="3467"/>
                    <a:pt x="5893" y="3467"/>
                  </a:cubicBezTo>
                  <a:cubicBezTo>
                    <a:pt x="5451" y="3467"/>
                    <a:pt x="5462" y="2804"/>
                    <a:pt x="5924" y="2804"/>
                  </a:cubicBezTo>
                  <a:close/>
                  <a:moveTo>
                    <a:pt x="10082" y="4159"/>
                  </a:moveTo>
                  <a:cubicBezTo>
                    <a:pt x="10492" y="4159"/>
                    <a:pt x="10555" y="4852"/>
                    <a:pt x="10082" y="4852"/>
                  </a:cubicBezTo>
                  <a:lnTo>
                    <a:pt x="5924" y="4852"/>
                  </a:lnTo>
                  <a:cubicBezTo>
                    <a:pt x="5451" y="4852"/>
                    <a:pt x="5451" y="4159"/>
                    <a:pt x="5924" y="4159"/>
                  </a:cubicBezTo>
                  <a:close/>
                  <a:moveTo>
                    <a:pt x="6807" y="5481"/>
                  </a:moveTo>
                  <a:cubicBezTo>
                    <a:pt x="7492" y="5481"/>
                    <a:pt x="8531" y="5513"/>
                    <a:pt x="10082" y="5513"/>
                  </a:cubicBezTo>
                  <a:cubicBezTo>
                    <a:pt x="10492" y="5513"/>
                    <a:pt x="10555" y="6175"/>
                    <a:pt x="10082" y="6175"/>
                  </a:cubicBezTo>
                  <a:lnTo>
                    <a:pt x="5924" y="6175"/>
                  </a:lnTo>
                  <a:lnTo>
                    <a:pt x="5924" y="6206"/>
                  </a:lnTo>
                  <a:cubicBezTo>
                    <a:pt x="5735" y="6206"/>
                    <a:pt x="5577" y="6049"/>
                    <a:pt x="5577" y="5860"/>
                  </a:cubicBezTo>
                  <a:cubicBezTo>
                    <a:pt x="5577" y="5546"/>
                    <a:pt x="5837" y="5481"/>
                    <a:pt x="6807" y="5481"/>
                  </a:cubicBezTo>
                  <a:close/>
                  <a:moveTo>
                    <a:pt x="4569" y="2804"/>
                  </a:moveTo>
                  <a:cubicBezTo>
                    <a:pt x="4758" y="2804"/>
                    <a:pt x="4916" y="2961"/>
                    <a:pt x="4916" y="3151"/>
                  </a:cubicBezTo>
                  <a:lnTo>
                    <a:pt x="4916" y="6585"/>
                  </a:lnTo>
                  <a:cubicBezTo>
                    <a:pt x="4916" y="6774"/>
                    <a:pt x="4758" y="6931"/>
                    <a:pt x="4569" y="6931"/>
                  </a:cubicBezTo>
                  <a:lnTo>
                    <a:pt x="1797" y="6931"/>
                  </a:lnTo>
                  <a:cubicBezTo>
                    <a:pt x="1608" y="6931"/>
                    <a:pt x="1450" y="6774"/>
                    <a:pt x="1450" y="6585"/>
                  </a:cubicBezTo>
                  <a:lnTo>
                    <a:pt x="1450" y="3151"/>
                  </a:lnTo>
                  <a:cubicBezTo>
                    <a:pt x="1450" y="2961"/>
                    <a:pt x="1608" y="2804"/>
                    <a:pt x="1797" y="2804"/>
                  </a:cubicBezTo>
                  <a:close/>
                  <a:moveTo>
                    <a:pt x="4916" y="8317"/>
                  </a:moveTo>
                  <a:lnTo>
                    <a:pt x="4916" y="8979"/>
                  </a:lnTo>
                  <a:lnTo>
                    <a:pt x="3529" y="8979"/>
                  </a:lnTo>
                  <a:lnTo>
                    <a:pt x="3529" y="8317"/>
                  </a:lnTo>
                  <a:close/>
                  <a:moveTo>
                    <a:pt x="8381" y="8317"/>
                  </a:moveTo>
                  <a:lnTo>
                    <a:pt x="8381" y="8979"/>
                  </a:lnTo>
                  <a:lnTo>
                    <a:pt x="6963" y="8979"/>
                  </a:lnTo>
                  <a:lnTo>
                    <a:pt x="6963" y="8317"/>
                  </a:lnTo>
                  <a:close/>
                  <a:moveTo>
                    <a:pt x="1828" y="0"/>
                  </a:moveTo>
                  <a:cubicBezTo>
                    <a:pt x="1419" y="0"/>
                    <a:pt x="1355" y="662"/>
                    <a:pt x="1828" y="662"/>
                  </a:cubicBezTo>
                  <a:lnTo>
                    <a:pt x="2206" y="662"/>
                  </a:lnTo>
                  <a:lnTo>
                    <a:pt x="2206" y="1418"/>
                  </a:lnTo>
                  <a:lnTo>
                    <a:pt x="1166" y="1418"/>
                  </a:lnTo>
                  <a:cubicBezTo>
                    <a:pt x="631" y="1418"/>
                    <a:pt x="158" y="1890"/>
                    <a:pt x="158" y="2426"/>
                  </a:cubicBezTo>
                  <a:lnTo>
                    <a:pt x="158" y="7246"/>
                  </a:lnTo>
                  <a:cubicBezTo>
                    <a:pt x="158" y="7782"/>
                    <a:pt x="631" y="8254"/>
                    <a:pt x="1166" y="8254"/>
                  </a:cubicBezTo>
                  <a:lnTo>
                    <a:pt x="2868" y="8254"/>
                  </a:lnTo>
                  <a:lnTo>
                    <a:pt x="2868" y="8947"/>
                  </a:lnTo>
                  <a:lnTo>
                    <a:pt x="1828" y="8947"/>
                  </a:lnTo>
                  <a:cubicBezTo>
                    <a:pt x="1419" y="8947"/>
                    <a:pt x="1355" y="9609"/>
                    <a:pt x="1828" y="9609"/>
                  </a:cubicBezTo>
                  <a:lnTo>
                    <a:pt x="4916" y="9609"/>
                  </a:lnTo>
                  <a:lnTo>
                    <a:pt x="4916" y="10995"/>
                  </a:lnTo>
                  <a:lnTo>
                    <a:pt x="473" y="10995"/>
                  </a:lnTo>
                  <a:cubicBezTo>
                    <a:pt x="32" y="10995"/>
                    <a:pt x="1" y="11657"/>
                    <a:pt x="473" y="11657"/>
                  </a:cubicBezTo>
                  <a:lnTo>
                    <a:pt x="11437" y="11657"/>
                  </a:lnTo>
                  <a:cubicBezTo>
                    <a:pt x="11878" y="11657"/>
                    <a:pt x="11910" y="10995"/>
                    <a:pt x="11437" y="10995"/>
                  </a:cubicBezTo>
                  <a:lnTo>
                    <a:pt x="6963" y="10995"/>
                  </a:lnTo>
                  <a:lnTo>
                    <a:pt x="6963" y="9609"/>
                  </a:lnTo>
                  <a:lnTo>
                    <a:pt x="10082" y="9609"/>
                  </a:lnTo>
                  <a:cubicBezTo>
                    <a:pt x="10492" y="9609"/>
                    <a:pt x="10555" y="8947"/>
                    <a:pt x="10082" y="8947"/>
                  </a:cubicBezTo>
                  <a:lnTo>
                    <a:pt x="9043" y="8947"/>
                  </a:lnTo>
                  <a:lnTo>
                    <a:pt x="9043" y="8254"/>
                  </a:lnTo>
                  <a:lnTo>
                    <a:pt x="10775" y="8254"/>
                  </a:lnTo>
                  <a:cubicBezTo>
                    <a:pt x="11343" y="8254"/>
                    <a:pt x="11815" y="7782"/>
                    <a:pt x="11815" y="7246"/>
                  </a:cubicBezTo>
                  <a:lnTo>
                    <a:pt x="11815" y="2426"/>
                  </a:lnTo>
                  <a:cubicBezTo>
                    <a:pt x="11815" y="1890"/>
                    <a:pt x="11343" y="1418"/>
                    <a:pt x="10775" y="1418"/>
                  </a:cubicBezTo>
                  <a:lnTo>
                    <a:pt x="9767" y="1418"/>
                  </a:lnTo>
                  <a:lnTo>
                    <a:pt x="9767" y="662"/>
                  </a:lnTo>
                  <a:lnTo>
                    <a:pt x="10114" y="662"/>
                  </a:lnTo>
                  <a:cubicBezTo>
                    <a:pt x="10555" y="662"/>
                    <a:pt x="10586" y="0"/>
                    <a:pt x="10114" y="0"/>
                  </a:cubicBezTo>
                  <a:lnTo>
                    <a:pt x="8728" y="0"/>
                  </a:lnTo>
                  <a:cubicBezTo>
                    <a:pt x="8287" y="0"/>
                    <a:pt x="8255" y="662"/>
                    <a:pt x="8728" y="662"/>
                  </a:cubicBezTo>
                  <a:lnTo>
                    <a:pt x="9074" y="662"/>
                  </a:lnTo>
                  <a:lnTo>
                    <a:pt x="9074" y="1418"/>
                  </a:lnTo>
                  <a:lnTo>
                    <a:pt x="6302" y="1418"/>
                  </a:lnTo>
                  <a:lnTo>
                    <a:pt x="6302" y="662"/>
                  </a:lnTo>
                  <a:lnTo>
                    <a:pt x="6648" y="662"/>
                  </a:lnTo>
                  <a:cubicBezTo>
                    <a:pt x="7089" y="662"/>
                    <a:pt x="7121" y="0"/>
                    <a:pt x="6648" y="0"/>
                  </a:cubicBezTo>
                  <a:lnTo>
                    <a:pt x="5262" y="0"/>
                  </a:lnTo>
                  <a:cubicBezTo>
                    <a:pt x="4821" y="0"/>
                    <a:pt x="4790" y="662"/>
                    <a:pt x="5262" y="662"/>
                  </a:cubicBezTo>
                  <a:lnTo>
                    <a:pt x="5609" y="662"/>
                  </a:lnTo>
                  <a:lnTo>
                    <a:pt x="5609" y="1418"/>
                  </a:lnTo>
                  <a:lnTo>
                    <a:pt x="2868" y="1418"/>
                  </a:lnTo>
                  <a:lnTo>
                    <a:pt x="2868" y="662"/>
                  </a:lnTo>
                  <a:lnTo>
                    <a:pt x="3214" y="662"/>
                  </a:lnTo>
                  <a:cubicBezTo>
                    <a:pt x="3655" y="662"/>
                    <a:pt x="3687" y="0"/>
                    <a:pt x="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0"/>
      <p:bldP spid="866" grpId="0"/>
      <p:bldP spid="867" grpId="0"/>
      <p:bldP spid="868" grpId="0"/>
      <p:bldP spid="869" grpId="0"/>
      <p:bldP spid="870" grpId="0"/>
      <p:bldP spid="8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41"/>
          <p:cNvGrpSpPr/>
          <p:nvPr/>
        </p:nvGrpSpPr>
        <p:grpSpPr>
          <a:xfrm>
            <a:off x="7313800" y="536495"/>
            <a:ext cx="1116400" cy="1104975"/>
            <a:chOff x="7023100" y="1097275"/>
            <a:chExt cx="1116400" cy="1104975"/>
          </a:xfrm>
        </p:grpSpPr>
        <p:cxnSp>
          <p:nvCxnSpPr>
            <p:cNvPr id="919" name="Google Shape;919;p41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41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26" name="Google Shape;926;p41"/>
          <p:cNvCxnSpPr/>
          <p:nvPr/>
        </p:nvCxnSpPr>
        <p:spPr>
          <a:xfrm>
            <a:off x="424988" y="3530756"/>
            <a:ext cx="58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" name="Google Shape;720;p38">
            <a:hlinkClick r:id="rId3" action="ppaction://hlinksldjump"/>
            <a:extLst>
              <a:ext uri="{FF2B5EF4-FFF2-40B4-BE49-F238E27FC236}">
                <a16:creationId xmlns:a16="http://schemas.microsoft.com/office/drawing/2014/main" id="{F8D6725F-5A2F-7C40-459B-5DCAF1892EB8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721;p38">
            <a:hlinkClick r:id="rId4" action="ppaction://hlinksldjump"/>
            <a:extLst>
              <a:ext uri="{FF2B5EF4-FFF2-40B4-BE49-F238E27FC236}">
                <a16:creationId xmlns:a16="http://schemas.microsoft.com/office/drawing/2014/main" id="{3544CE5A-7F4C-770B-BCC3-861B15FBC8E7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722;p38">
            <a:hlinkClick r:id="rId5" action="ppaction://hlinksldjump"/>
            <a:extLst>
              <a:ext uri="{FF2B5EF4-FFF2-40B4-BE49-F238E27FC236}">
                <a16:creationId xmlns:a16="http://schemas.microsoft.com/office/drawing/2014/main" id="{0FD2E752-EB3F-0CF7-7B39-B6F84223C735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3200" b="1" u="sng" dirty="0">
              <a:solidFill>
                <a:schemeClr val="accent2">
                  <a:lumMod val="75000"/>
                  <a:lumOff val="25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" name="Google Shape;723;p38">
            <a:hlinkClick r:id="rId6" action="ppaction://hlinksldjump"/>
            <a:extLst>
              <a:ext uri="{FF2B5EF4-FFF2-40B4-BE49-F238E27FC236}">
                <a16:creationId xmlns:a16="http://schemas.microsoft.com/office/drawing/2014/main" id="{6B5AF89D-DB8F-C567-2B08-3C100C840DB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4494A452-7731-46A2-9DD9-6C865DF9E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00" y="-217945"/>
            <a:ext cx="5600700" cy="2240280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203A0FA7-B23B-151D-F17B-FCFD8DB7E3AA}"/>
              </a:ext>
            </a:extLst>
          </p:cNvPr>
          <p:cNvSpPr txBox="1"/>
          <p:nvPr/>
        </p:nvSpPr>
        <p:spPr>
          <a:xfrm>
            <a:off x="6601842" y="1502550"/>
            <a:ext cx="2236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Herramientas para desarrollar aprendizajes</a:t>
            </a:r>
            <a:endParaRPr lang="es-CL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122" name="Picture 2" descr="Nearpod | 👨🏻‍💻 Raúl Diego 🚀">
            <a:extLst>
              <a:ext uri="{FF2B5EF4-FFF2-40B4-BE49-F238E27FC236}">
                <a16:creationId xmlns:a16="http://schemas.microsoft.com/office/drawing/2014/main" id="{D921787F-0F91-2E78-9ABE-C91DEAA73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0" b="31060"/>
          <a:stretch/>
        </p:blipFill>
        <p:spPr bwMode="auto">
          <a:xfrm>
            <a:off x="1188599" y="1758327"/>
            <a:ext cx="4291979" cy="11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CA83003-7987-8B5F-5BAA-E17E3A79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99" y="3259950"/>
            <a:ext cx="1259564" cy="12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95ABE23-3A20-A1AA-34B4-AE471298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46" y="3889732"/>
            <a:ext cx="1480115" cy="6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899B63D-4E24-A74E-3F76-B48DA4B11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25143"/>
          <a:stretch/>
        </p:blipFill>
        <p:spPr bwMode="auto">
          <a:xfrm>
            <a:off x="2780046" y="3259950"/>
            <a:ext cx="1280514" cy="4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Generador de Códigos QR Codes">
            <a:extLst>
              <a:ext uri="{FF2B5EF4-FFF2-40B4-BE49-F238E27FC236}">
                <a16:creationId xmlns:a16="http://schemas.microsoft.com/office/drawing/2014/main" id="{19D8FE77-02FC-9D56-1561-C80BC18E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94" y="378240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9CA1BD1-44A2-B631-D527-7CC6E6CE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78" y="3530756"/>
            <a:ext cx="1502105" cy="7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3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41"/>
          <p:cNvGrpSpPr/>
          <p:nvPr/>
        </p:nvGrpSpPr>
        <p:grpSpPr>
          <a:xfrm>
            <a:off x="7313800" y="536495"/>
            <a:ext cx="1116400" cy="1104975"/>
            <a:chOff x="7023100" y="1097275"/>
            <a:chExt cx="1116400" cy="1104975"/>
          </a:xfrm>
        </p:grpSpPr>
        <p:cxnSp>
          <p:nvCxnSpPr>
            <p:cNvPr id="919" name="Google Shape;919;p41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41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26" name="Google Shape;926;p41"/>
          <p:cNvCxnSpPr/>
          <p:nvPr/>
        </p:nvCxnSpPr>
        <p:spPr>
          <a:xfrm>
            <a:off x="424988" y="3530756"/>
            <a:ext cx="58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" name="Google Shape;720;p38">
            <a:hlinkClick r:id="rId3" action="ppaction://hlinksldjump"/>
            <a:extLst>
              <a:ext uri="{FF2B5EF4-FFF2-40B4-BE49-F238E27FC236}">
                <a16:creationId xmlns:a16="http://schemas.microsoft.com/office/drawing/2014/main" id="{F8D6725F-5A2F-7C40-459B-5DCAF1892EB8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721;p38">
            <a:hlinkClick r:id="rId4" action="ppaction://hlinksldjump"/>
            <a:extLst>
              <a:ext uri="{FF2B5EF4-FFF2-40B4-BE49-F238E27FC236}">
                <a16:creationId xmlns:a16="http://schemas.microsoft.com/office/drawing/2014/main" id="{3544CE5A-7F4C-770B-BCC3-861B15FBC8E7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722;p38">
            <a:hlinkClick r:id="rId5" action="ppaction://hlinksldjump"/>
            <a:extLst>
              <a:ext uri="{FF2B5EF4-FFF2-40B4-BE49-F238E27FC236}">
                <a16:creationId xmlns:a16="http://schemas.microsoft.com/office/drawing/2014/main" id="{0FD2E752-EB3F-0CF7-7B39-B6F84223C735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accent2">
                    <a:lumMod val="75000"/>
                    <a:lumOff val="25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3200" b="1" u="sng" dirty="0">
              <a:solidFill>
                <a:schemeClr val="accent2">
                  <a:lumMod val="75000"/>
                  <a:lumOff val="25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" name="Google Shape;723;p38">
            <a:hlinkClick r:id="rId6" action="ppaction://hlinksldjump"/>
            <a:extLst>
              <a:ext uri="{FF2B5EF4-FFF2-40B4-BE49-F238E27FC236}">
                <a16:creationId xmlns:a16="http://schemas.microsoft.com/office/drawing/2014/main" id="{6B5AF89D-DB8F-C567-2B08-3C100C840DBF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03A0FA7-B23B-151D-F17B-FCFD8DB7E3AA}"/>
              </a:ext>
            </a:extLst>
          </p:cNvPr>
          <p:cNvSpPr txBox="1"/>
          <p:nvPr/>
        </p:nvSpPr>
        <p:spPr>
          <a:xfrm>
            <a:off x="6643406" y="1871881"/>
            <a:ext cx="223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Desarrollo de paisajes de aprendizaje</a:t>
            </a:r>
            <a:endParaRPr lang="es-CL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3A10B7F-67FE-A28F-3F48-EC95828A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2" y="961385"/>
            <a:ext cx="5450304" cy="30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nerador de Códigos QR Codes">
            <a:extLst>
              <a:ext uri="{FF2B5EF4-FFF2-40B4-BE49-F238E27FC236}">
                <a16:creationId xmlns:a16="http://schemas.microsoft.com/office/drawing/2014/main" id="{1BCEADD7-DEB8-934E-2A54-EF5C0CA4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94" y="378240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25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2"/>
          <p:cNvSpPr txBox="1">
            <a:spLocks noGrp="1"/>
          </p:cNvSpPr>
          <p:nvPr>
            <p:ph type="title"/>
          </p:nvPr>
        </p:nvSpPr>
        <p:spPr>
          <a:xfrm>
            <a:off x="1252225" y="1859775"/>
            <a:ext cx="4002300" cy="8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Retos</a:t>
            </a:r>
            <a:r>
              <a:rPr lang="en" dirty="0"/>
              <a:t> de la </a:t>
            </a:r>
            <a:r>
              <a:rPr lang="en" dirty="0" err="1"/>
              <a:t>Educación</a:t>
            </a:r>
            <a:r>
              <a:rPr lang="en" dirty="0"/>
              <a:t> de </a:t>
            </a:r>
            <a:r>
              <a:rPr lang="en" dirty="0" err="1"/>
              <a:t>cara</a:t>
            </a:r>
            <a:r>
              <a:rPr lang="en" dirty="0"/>
              <a:t> al </a:t>
            </a:r>
            <a:r>
              <a:rPr lang="en" dirty="0" err="1"/>
              <a:t>futuro</a:t>
            </a:r>
            <a:endParaRPr dirty="0"/>
          </a:p>
        </p:txBody>
      </p:sp>
      <p:sp>
        <p:nvSpPr>
          <p:cNvPr id="936" name="Google Shape;936;p42"/>
          <p:cNvSpPr txBox="1">
            <a:spLocks noGrp="1"/>
          </p:cNvSpPr>
          <p:nvPr>
            <p:ph type="title" idx="2"/>
          </p:nvPr>
        </p:nvSpPr>
        <p:spPr>
          <a:xfrm>
            <a:off x="1252222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37" name="Google Shape;937;p42">
            <a:hlinkClick r:id="rId3" action="ppaction://hlinksldjump"/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accent3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38" name="Google Shape;938;p42">
            <a:hlinkClick r:id="rId4" action="ppaction://hlinksldjump"/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3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3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39" name="Google Shape;939;p42">
            <a:hlinkClick r:id="rId5" action="ppaction://hlinksldjump"/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3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accent3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0" name="Google Shape;940;p42">
            <a:hlinkClick r:id="rId6" action="ppaction://hlinksldjump"/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3200" b="1" u="sng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941" name="Google Shape;941;p42"/>
          <p:cNvGrpSpPr/>
          <p:nvPr/>
        </p:nvGrpSpPr>
        <p:grpSpPr>
          <a:xfrm>
            <a:off x="8428903" y="2762257"/>
            <a:ext cx="443148" cy="443148"/>
            <a:chOff x="2787725" y="238125"/>
            <a:chExt cx="513200" cy="513200"/>
          </a:xfrm>
        </p:grpSpPr>
        <p:sp>
          <p:nvSpPr>
            <p:cNvPr id="942" name="Google Shape;942;p42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42"/>
          <p:cNvSpPr/>
          <p:nvPr/>
        </p:nvSpPr>
        <p:spPr>
          <a:xfrm>
            <a:off x="6899850" y="460850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2"/>
          <p:cNvSpPr txBox="1"/>
          <p:nvPr/>
        </p:nvSpPr>
        <p:spPr>
          <a:xfrm>
            <a:off x="5719050" y="2567438"/>
            <a:ext cx="1180800" cy="31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Roles</a:t>
            </a:r>
            <a:endParaRPr sz="16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948" name="Google Shape;948;p42"/>
          <p:cNvSpPr txBox="1"/>
          <p:nvPr/>
        </p:nvSpPr>
        <p:spPr>
          <a:xfrm>
            <a:off x="5719050" y="2173613"/>
            <a:ext cx="1180800" cy="31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Colaboración</a:t>
            </a:r>
            <a:endParaRPr sz="16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949" name="Google Shape;949;p42"/>
          <p:cNvSpPr txBox="1"/>
          <p:nvPr/>
        </p:nvSpPr>
        <p:spPr>
          <a:xfrm>
            <a:off x="5719050" y="1779788"/>
            <a:ext cx="1180800" cy="31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Socioemocional</a:t>
            </a:r>
            <a:endParaRPr sz="13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950" name="Google Shape;950;p42"/>
          <p:cNvSpPr txBox="1"/>
          <p:nvPr/>
        </p:nvSpPr>
        <p:spPr>
          <a:xfrm>
            <a:off x="5719050" y="1385963"/>
            <a:ext cx="1180800" cy="31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Innovación</a:t>
            </a:r>
            <a:endParaRPr sz="16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grpSp>
        <p:nvGrpSpPr>
          <p:cNvPr id="951" name="Google Shape;951;p42"/>
          <p:cNvGrpSpPr/>
          <p:nvPr/>
        </p:nvGrpSpPr>
        <p:grpSpPr>
          <a:xfrm rot="10800000">
            <a:off x="6793704" y="2813477"/>
            <a:ext cx="1943291" cy="1902749"/>
            <a:chOff x="876233" y="711815"/>
            <a:chExt cx="1943291" cy="1902749"/>
          </a:xfrm>
        </p:grpSpPr>
        <p:sp>
          <p:nvSpPr>
            <p:cNvPr id="952" name="Google Shape;952;p42"/>
            <p:cNvSpPr/>
            <p:nvPr/>
          </p:nvSpPr>
          <p:spPr>
            <a:xfrm>
              <a:off x="2396633" y="14720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876233" y="14720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1636433" y="7118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1636433" y="22322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 rot="2700000">
              <a:off x="1310332" y="1125659"/>
              <a:ext cx="1075085" cy="1075085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42"/>
          <p:cNvGrpSpPr/>
          <p:nvPr/>
        </p:nvGrpSpPr>
        <p:grpSpPr>
          <a:xfrm>
            <a:off x="3520524" y="878619"/>
            <a:ext cx="655246" cy="637546"/>
            <a:chOff x="1837200" y="1945425"/>
            <a:chExt cx="1622700" cy="1578475"/>
          </a:xfrm>
        </p:grpSpPr>
        <p:sp>
          <p:nvSpPr>
            <p:cNvPr id="958" name="Google Shape;958;p42"/>
            <p:cNvSpPr/>
            <p:nvPr/>
          </p:nvSpPr>
          <p:spPr>
            <a:xfrm>
              <a:off x="1837200" y="2543100"/>
              <a:ext cx="1025025" cy="980800"/>
            </a:xfrm>
            <a:custGeom>
              <a:avLst/>
              <a:gdLst/>
              <a:ahLst/>
              <a:cxnLst/>
              <a:rect l="l" t="t" r="r" b="b"/>
              <a:pathLst>
                <a:path w="41001" h="39232" extrusionOk="0">
                  <a:moveTo>
                    <a:pt x="39489" y="1512"/>
                  </a:moveTo>
                  <a:lnTo>
                    <a:pt x="39489" y="37716"/>
                  </a:lnTo>
                  <a:lnTo>
                    <a:pt x="1512" y="37716"/>
                  </a:lnTo>
                  <a:lnTo>
                    <a:pt x="1512" y="1512"/>
                  </a:lnTo>
                  <a:close/>
                  <a:moveTo>
                    <a:pt x="0" y="0"/>
                  </a:moveTo>
                  <a:lnTo>
                    <a:pt x="0" y="39231"/>
                  </a:lnTo>
                  <a:lnTo>
                    <a:pt x="41001" y="39231"/>
                  </a:lnTo>
                  <a:lnTo>
                    <a:pt x="4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2434850" y="1945425"/>
              <a:ext cx="1025050" cy="980800"/>
            </a:xfrm>
            <a:custGeom>
              <a:avLst/>
              <a:gdLst/>
              <a:ahLst/>
              <a:cxnLst/>
              <a:rect l="l" t="t" r="r" b="b"/>
              <a:pathLst>
                <a:path w="41002" h="39232" extrusionOk="0">
                  <a:moveTo>
                    <a:pt x="39489" y="1513"/>
                  </a:moveTo>
                  <a:lnTo>
                    <a:pt x="39489" y="37720"/>
                  </a:lnTo>
                  <a:lnTo>
                    <a:pt x="1512" y="37720"/>
                  </a:lnTo>
                  <a:lnTo>
                    <a:pt x="1512" y="1513"/>
                  </a:lnTo>
                  <a:close/>
                  <a:moveTo>
                    <a:pt x="0" y="1"/>
                  </a:moveTo>
                  <a:lnTo>
                    <a:pt x="0" y="39232"/>
                  </a:lnTo>
                  <a:lnTo>
                    <a:pt x="41001" y="39232"/>
                  </a:lnTo>
                  <a:lnTo>
                    <a:pt x="4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1842675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2829900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2829975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1842750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64" name="Google Shape;964;p42"/>
          <p:cNvCxnSpPr/>
          <p:nvPr/>
        </p:nvCxnSpPr>
        <p:spPr>
          <a:xfrm>
            <a:off x="2231122" y="1197400"/>
            <a:ext cx="1003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965" name="Google Shape;965;p42"/>
          <p:cNvGrpSpPr/>
          <p:nvPr/>
        </p:nvGrpSpPr>
        <p:grpSpPr>
          <a:xfrm rot="10800000">
            <a:off x="4286658" y="3180376"/>
            <a:ext cx="1180815" cy="1168947"/>
            <a:chOff x="4885052" y="50999"/>
            <a:chExt cx="1616448" cy="1600201"/>
          </a:xfrm>
        </p:grpSpPr>
        <p:cxnSp>
          <p:nvCxnSpPr>
            <p:cNvPr id="966" name="Google Shape;966;p42"/>
            <p:cNvCxnSpPr/>
            <p:nvPr/>
          </p:nvCxnSpPr>
          <p:spPr>
            <a:xfrm>
              <a:off x="4885052" y="50999"/>
              <a:ext cx="1609200" cy="79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42"/>
            <p:cNvCxnSpPr/>
            <p:nvPr/>
          </p:nvCxnSpPr>
          <p:spPr>
            <a:xfrm>
              <a:off x="6501500" y="856200"/>
              <a:ext cx="0" cy="795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8" name="Google Shape;968;p42"/>
          <p:cNvGrpSpPr/>
          <p:nvPr/>
        </p:nvGrpSpPr>
        <p:grpSpPr>
          <a:xfrm>
            <a:off x="1252228" y="4031982"/>
            <a:ext cx="443148" cy="443148"/>
            <a:chOff x="2787725" y="238125"/>
            <a:chExt cx="513200" cy="513200"/>
          </a:xfrm>
        </p:grpSpPr>
        <p:sp>
          <p:nvSpPr>
            <p:cNvPr id="969" name="Google Shape;969;p42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42"/>
          <p:cNvSpPr/>
          <p:nvPr/>
        </p:nvSpPr>
        <p:spPr>
          <a:xfrm>
            <a:off x="2867413" y="364215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2"/>
          <p:cNvSpPr/>
          <p:nvPr/>
        </p:nvSpPr>
        <p:spPr>
          <a:xfrm>
            <a:off x="6793700" y="1222000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42"/>
          <p:cNvGrpSpPr/>
          <p:nvPr/>
        </p:nvGrpSpPr>
        <p:grpSpPr>
          <a:xfrm>
            <a:off x="5085303" y="435482"/>
            <a:ext cx="443148" cy="443148"/>
            <a:chOff x="2787725" y="238125"/>
            <a:chExt cx="513200" cy="513200"/>
          </a:xfrm>
        </p:grpSpPr>
        <p:sp>
          <p:nvSpPr>
            <p:cNvPr id="976" name="Google Shape;976;p42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</a:t>
            </a:r>
            <a:r>
              <a:rPr lang="en" b="1" dirty="0" err="1">
                <a:solidFill>
                  <a:schemeClr val="tx2"/>
                </a:solidFill>
              </a:rPr>
              <a:t>desafíos</a:t>
            </a:r>
            <a:r>
              <a:rPr lang="en" dirty="0"/>
              <a:t> del </a:t>
            </a:r>
            <a:r>
              <a:rPr lang="en" dirty="0" err="1"/>
              <a:t>retorno</a:t>
            </a:r>
            <a:r>
              <a:rPr lang="en" dirty="0"/>
              <a:t> a la </a:t>
            </a:r>
            <a:r>
              <a:rPr lang="en" dirty="0" err="1"/>
              <a:t>presencialidad</a:t>
            </a:r>
            <a:endParaRPr dirty="0"/>
          </a:p>
        </p:txBody>
      </p:sp>
      <p:sp>
        <p:nvSpPr>
          <p:cNvPr id="585" name="Google Shape;585;p35"/>
          <p:cNvSpPr txBox="1"/>
          <p:nvPr/>
        </p:nvSpPr>
        <p:spPr>
          <a:xfrm>
            <a:off x="1003900" y="1175200"/>
            <a:ext cx="7425000" cy="357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chemeClr val="tx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b="1" dirty="0">
                <a:solidFill>
                  <a:schemeClr val="dk1"/>
                </a:solidFill>
                <a:latin typeface="Space Mono"/>
              </a:rPr>
              <a:t>Como docentes debemos </a:t>
            </a:r>
            <a:r>
              <a:rPr lang="es-CL" b="1" dirty="0">
                <a:solidFill>
                  <a:schemeClr val="tx2"/>
                </a:solidFill>
                <a:latin typeface="Space Mono"/>
              </a:rPr>
              <a:t>reflexionar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 profundamente sobre los </a:t>
            </a:r>
            <a:r>
              <a:rPr lang="es-CL" b="1" dirty="0">
                <a:solidFill>
                  <a:schemeClr val="tx2"/>
                </a:solidFill>
                <a:latin typeface="Space Mono"/>
              </a:rPr>
              <a:t>diferentes procesos educativos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: diseño de situaciones de aprendizaje motivacionales, función del docente, aspectos sociales, potencial didáctico de las mismas, contenidos a trabajar, metodología, recursos, proceso evaluador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endParaRPr lang="es-CL" b="1" dirty="0">
              <a:solidFill>
                <a:schemeClr val="dk1"/>
              </a:solidFill>
              <a:latin typeface="Space Mon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Mono"/>
              <a:buChar char="●"/>
            </a:pPr>
            <a:r>
              <a:rPr lang="es-CL" b="1" dirty="0">
                <a:solidFill>
                  <a:schemeClr val="dk1"/>
                </a:solidFill>
                <a:latin typeface="Space Mono"/>
              </a:rPr>
              <a:t>Abrir </a:t>
            </a:r>
            <a:r>
              <a:rPr lang="es-CL" b="1" dirty="0">
                <a:solidFill>
                  <a:schemeClr val="tx2"/>
                </a:solidFill>
                <a:latin typeface="Space Mono"/>
              </a:rPr>
              <a:t>espacios de flexibilidad e innovación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 para las y los docentes, representa una oportunidad para </a:t>
            </a:r>
            <a:r>
              <a:rPr lang="es-CL" b="1" dirty="0">
                <a:solidFill>
                  <a:schemeClr val="tx2"/>
                </a:solidFill>
                <a:latin typeface="Space Mono"/>
              </a:rPr>
              <a:t>incorporar un enfoque más integral del aprendizaje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... Debe priorizarse el desarrollo de habilidades socioemocionales en los estudiantes como parte fundamental del proceso educativo en las escuelas.</a:t>
            </a:r>
          </a:p>
          <a:p>
            <a:pPr marL="452438" lvl="2">
              <a:spcBef>
                <a:spcPts val="1000"/>
              </a:spcBef>
              <a:buClr>
                <a:schemeClr val="dk1"/>
              </a:buClr>
              <a:buSzPts val="1200"/>
            </a:pPr>
            <a:endParaRPr lang="es-CL" sz="2000" b="1" dirty="0">
              <a:solidFill>
                <a:schemeClr val="tx1"/>
              </a:solidFill>
              <a:latin typeface="Space Mono"/>
            </a:endParaRPr>
          </a:p>
          <a:p>
            <a:pPr marL="452438" lvl="2">
              <a:spcBef>
                <a:spcPts val="1000"/>
              </a:spcBef>
              <a:buClr>
                <a:schemeClr val="dk1"/>
              </a:buClr>
              <a:buSzPts val="1200"/>
            </a:pPr>
            <a:endParaRPr lang="es-CL" sz="2000" b="1" dirty="0">
              <a:solidFill>
                <a:schemeClr val="tx1"/>
              </a:solidFill>
              <a:latin typeface="Space Mono"/>
            </a:endParaRPr>
          </a:p>
        </p:txBody>
      </p:sp>
      <p:grpSp>
        <p:nvGrpSpPr>
          <p:cNvPr id="621" name="Google Shape;621;p35"/>
          <p:cNvGrpSpPr/>
          <p:nvPr/>
        </p:nvGrpSpPr>
        <p:grpSpPr>
          <a:xfrm>
            <a:off x="8315628" y="1138832"/>
            <a:ext cx="443148" cy="443148"/>
            <a:chOff x="2787725" y="238125"/>
            <a:chExt cx="513200" cy="513200"/>
          </a:xfrm>
        </p:grpSpPr>
        <p:sp>
          <p:nvSpPr>
            <p:cNvPr id="622" name="Google Shape;622;p3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35"/>
          <p:cNvSpPr/>
          <p:nvPr/>
        </p:nvSpPr>
        <p:spPr>
          <a:xfrm>
            <a:off x="7073750" y="1681033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937;p42">
            <a:hlinkClick r:id="rId3" action="ppaction://hlinksldjump"/>
            <a:extLst>
              <a:ext uri="{FF2B5EF4-FFF2-40B4-BE49-F238E27FC236}">
                <a16:creationId xmlns:a16="http://schemas.microsoft.com/office/drawing/2014/main" id="{1D4385B3-35E8-D3E5-FB0E-E4F969E2A7F3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938;p42">
            <a:hlinkClick r:id="rId4" action="ppaction://hlinksldjump"/>
            <a:extLst>
              <a:ext uri="{FF2B5EF4-FFF2-40B4-BE49-F238E27FC236}">
                <a16:creationId xmlns:a16="http://schemas.microsoft.com/office/drawing/2014/main" id="{DAE385C6-F861-80DD-00F2-CAB9A5D1C9C8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939;p42">
            <a:hlinkClick r:id="rId5" action="ppaction://hlinksldjump"/>
            <a:extLst>
              <a:ext uri="{FF2B5EF4-FFF2-40B4-BE49-F238E27FC236}">
                <a16:creationId xmlns:a16="http://schemas.microsoft.com/office/drawing/2014/main" id="{4E215B04-95C8-9905-DAD4-E3D5A33327BB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940;p42">
            <a:hlinkClick r:id="rId6" action="ppaction://hlinksldjump"/>
            <a:extLst>
              <a:ext uri="{FF2B5EF4-FFF2-40B4-BE49-F238E27FC236}">
                <a16:creationId xmlns:a16="http://schemas.microsoft.com/office/drawing/2014/main" id="{E80B0162-8EC3-26CE-7A76-16AC1B4A0139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3200" b="1" u="sng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298851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</a:t>
            </a:r>
            <a:r>
              <a:rPr lang="en" b="1" dirty="0" err="1">
                <a:solidFill>
                  <a:schemeClr val="tx2"/>
                </a:solidFill>
              </a:rPr>
              <a:t>desafíos</a:t>
            </a:r>
            <a:r>
              <a:rPr lang="en" dirty="0"/>
              <a:t> del </a:t>
            </a:r>
            <a:r>
              <a:rPr lang="en" dirty="0" err="1"/>
              <a:t>retorno</a:t>
            </a:r>
            <a:r>
              <a:rPr lang="en" dirty="0"/>
              <a:t> a la </a:t>
            </a:r>
            <a:r>
              <a:rPr lang="en" dirty="0" err="1"/>
              <a:t>presencialidad</a:t>
            </a:r>
            <a:endParaRPr dirty="0"/>
          </a:p>
        </p:txBody>
      </p:sp>
      <p:sp>
        <p:nvSpPr>
          <p:cNvPr id="585" name="Google Shape;585;p35"/>
          <p:cNvSpPr txBox="1"/>
          <p:nvPr/>
        </p:nvSpPr>
        <p:spPr>
          <a:xfrm>
            <a:off x="1003900" y="1175200"/>
            <a:ext cx="7425000" cy="357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chemeClr val="tx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endParaRPr lang="es-CL" b="1" dirty="0">
              <a:solidFill>
                <a:schemeClr val="dk1"/>
              </a:solidFill>
              <a:latin typeface="Space Mono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dk1"/>
                </a:solidFill>
                <a:latin typeface="Space Mono"/>
              </a:rPr>
              <a:t>Repensar la </a:t>
            </a:r>
            <a:r>
              <a:rPr lang="es-CL" b="1" dirty="0">
                <a:solidFill>
                  <a:schemeClr val="tx2"/>
                </a:solidFill>
                <a:latin typeface="Space Mono"/>
              </a:rPr>
              <a:t>enseñanza híbrida y las modalidades flexibles de educación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 (extensión de la cobertura y aumento de la flexibilidad para algunos contextos). Oportunidad para personalizar la educación y repensar la pedagogía y los sistemas de evaluación.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dk1"/>
              </a:solidFill>
              <a:latin typeface="Space Mono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2"/>
                </a:solidFill>
                <a:latin typeface="Space Mono"/>
              </a:rPr>
              <a:t>Estimular el desarrollo de habilidades socioemocionales, 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no solo facilitan el aprendizaje continuo, sino que también permiten a los jóvenes desarrollar la </a:t>
            </a:r>
            <a:r>
              <a:rPr lang="es-CL" b="1" dirty="0">
                <a:solidFill>
                  <a:schemeClr val="tx2"/>
                </a:solidFill>
                <a:latin typeface="Space Mono"/>
              </a:rPr>
              <a:t>resiliencia y la flexibilidad 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necesarias para navegar contextos de incertidumbre y enfrentar cambios medioambientales y tecnológicos acelerados.</a:t>
            </a:r>
          </a:p>
          <a:p>
            <a:pPr lvl="1"/>
            <a:endParaRPr lang="es-CL" b="1" dirty="0">
              <a:solidFill>
                <a:schemeClr val="dk1"/>
              </a:solidFill>
              <a:latin typeface="Space Mono"/>
            </a:endParaRPr>
          </a:p>
        </p:txBody>
      </p:sp>
      <p:grpSp>
        <p:nvGrpSpPr>
          <p:cNvPr id="621" name="Google Shape;621;p35"/>
          <p:cNvGrpSpPr/>
          <p:nvPr/>
        </p:nvGrpSpPr>
        <p:grpSpPr>
          <a:xfrm>
            <a:off x="8315628" y="1138832"/>
            <a:ext cx="443148" cy="443148"/>
            <a:chOff x="2787725" y="238125"/>
            <a:chExt cx="513200" cy="513200"/>
          </a:xfrm>
        </p:grpSpPr>
        <p:sp>
          <p:nvSpPr>
            <p:cNvPr id="622" name="Google Shape;622;p3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35"/>
          <p:cNvSpPr/>
          <p:nvPr/>
        </p:nvSpPr>
        <p:spPr>
          <a:xfrm>
            <a:off x="7073750" y="1681033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937;p42">
            <a:hlinkClick r:id="rId3" action="ppaction://hlinksldjump"/>
            <a:extLst>
              <a:ext uri="{FF2B5EF4-FFF2-40B4-BE49-F238E27FC236}">
                <a16:creationId xmlns:a16="http://schemas.microsoft.com/office/drawing/2014/main" id="{E72013DC-A320-EEFC-2D67-6CE7BA2D3136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938;p42">
            <a:hlinkClick r:id="rId4" action="ppaction://hlinksldjump"/>
            <a:extLst>
              <a:ext uri="{FF2B5EF4-FFF2-40B4-BE49-F238E27FC236}">
                <a16:creationId xmlns:a16="http://schemas.microsoft.com/office/drawing/2014/main" id="{ECD9C56A-AB98-2085-2440-552798C97FE9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939;p42">
            <a:hlinkClick r:id="rId5" action="ppaction://hlinksldjump"/>
            <a:extLst>
              <a:ext uri="{FF2B5EF4-FFF2-40B4-BE49-F238E27FC236}">
                <a16:creationId xmlns:a16="http://schemas.microsoft.com/office/drawing/2014/main" id="{4E3409A9-921D-5B79-F36D-53DEE789A301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940;p42">
            <a:hlinkClick r:id="rId6" action="ppaction://hlinksldjump"/>
            <a:extLst>
              <a:ext uri="{FF2B5EF4-FFF2-40B4-BE49-F238E27FC236}">
                <a16:creationId xmlns:a16="http://schemas.microsoft.com/office/drawing/2014/main" id="{546653C2-E236-AF44-5041-62B8FFD0FA37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3200" b="1" u="sng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376187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</a:t>
            </a:r>
            <a:r>
              <a:rPr lang="en" b="1" dirty="0" err="1">
                <a:solidFill>
                  <a:schemeClr val="tx2"/>
                </a:solidFill>
              </a:rPr>
              <a:t>desafíos</a:t>
            </a:r>
            <a:r>
              <a:rPr lang="en" dirty="0"/>
              <a:t> del </a:t>
            </a:r>
            <a:r>
              <a:rPr lang="en" dirty="0" err="1"/>
              <a:t>retorno</a:t>
            </a:r>
            <a:r>
              <a:rPr lang="en" dirty="0"/>
              <a:t> a la </a:t>
            </a:r>
            <a:r>
              <a:rPr lang="en" dirty="0" err="1"/>
              <a:t>presencialidad</a:t>
            </a:r>
            <a:endParaRPr dirty="0"/>
          </a:p>
        </p:txBody>
      </p:sp>
      <p:sp>
        <p:nvSpPr>
          <p:cNvPr id="585" name="Google Shape;585;p35"/>
          <p:cNvSpPr txBox="1"/>
          <p:nvPr/>
        </p:nvSpPr>
        <p:spPr>
          <a:xfrm>
            <a:off x="1005850" y="1253700"/>
            <a:ext cx="7425000" cy="357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chemeClr val="tx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2"/>
                </a:solidFill>
                <a:latin typeface="Space Mono"/>
              </a:rPr>
              <a:t>Dar a los jóvenes un mayor protagonismo en sus trayectorias educativas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. Las nuevas generaciones van a exigir nuevos estilos de vida y formas de convivencia con el medioambiente, debemos ofrecer un modelo de enseñanza más transversal e interdisciplinario.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dk1"/>
              </a:solidFill>
              <a:latin typeface="Space Mono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chemeClr val="tx2"/>
                </a:solidFill>
                <a:latin typeface="Space Mono"/>
              </a:rPr>
              <a:t>Facilitar el acceso y uso de tecnologías mediante programas de capacitación digital, 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acceso a Internet y a dispositivos tecnológicos, capacitación que faciliten a docentes y estudiantes el desarrollo de las habilidades digitales necesarias para hacer buen uso de las tecnologías en el ámbito académico y profesional.</a:t>
            </a:r>
          </a:p>
          <a:p>
            <a:pPr lvl="1"/>
            <a:endParaRPr lang="es-CL" b="1" dirty="0">
              <a:solidFill>
                <a:schemeClr val="dk1"/>
              </a:solidFill>
              <a:latin typeface="Space Mono"/>
            </a:endParaRPr>
          </a:p>
        </p:txBody>
      </p:sp>
      <p:grpSp>
        <p:nvGrpSpPr>
          <p:cNvPr id="621" name="Google Shape;621;p35"/>
          <p:cNvGrpSpPr/>
          <p:nvPr/>
        </p:nvGrpSpPr>
        <p:grpSpPr>
          <a:xfrm>
            <a:off x="8315628" y="1138832"/>
            <a:ext cx="443148" cy="443148"/>
            <a:chOff x="2787725" y="238125"/>
            <a:chExt cx="513200" cy="513200"/>
          </a:xfrm>
        </p:grpSpPr>
        <p:sp>
          <p:nvSpPr>
            <p:cNvPr id="622" name="Google Shape;622;p3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35"/>
          <p:cNvSpPr/>
          <p:nvPr/>
        </p:nvSpPr>
        <p:spPr>
          <a:xfrm>
            <a:off x="7073750" y="1681033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937;p42">
            <a:hlinkClick r:id="rId3" action="ppaction://hlinksldjump"/>
            <a:extLst>
              <a:ext uri="{FF2B5EF4-FFF2-40B4-BE49-F238E27FC236}">
                <a16:creationId xmlns:a16="http://schemas.microsoft.com/office/drawing/2014/main" id="{6B869A66-BB48-02B6-5632-D287C46532FA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938;p42">
            <a:hlinkClick r:id="rId4" action="ppaction://hlinksldjump"/>
            <a:extLst>
              <a:ext uri="{FF2B5EF4-FFF2-40B4-BE49-F238E27FC236}">
                <a16:creationId xmlns:a16="http://schemas.microsoft.com/office/drawing/2014/main" id="{67782911-804D-4DF1-5416-B94D236A25A6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939;p42">
            <a:hlinkClick r:id="rId5" action="ppaction://hlinksldjump"/>
            <a:extLst>
              <a:ext uri="{FF2B5EF4-FFF2-40B4-BE49-F238E27FC236}">
                <a16:creationId xmlns:a16="http://schemas.microsoft.com/office/drawing/2014/main" id="{5418CD7B-9C15-9932-155D-19A5F170DB27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940;p42">
            <a:hlinkClick r:id="rId6" action="ppaction://hlinksldjump"/>
            <a:extLst>
              <a:ext uri="{FF2B5EF4-FFF2-40B4-BE49-F238E27FC236}">
                <a16:creationId xmlns:a16="http://schemas.microsoft.com/office/drawing/2014/main" id="{1CF31980-D143-D4F4-BF18-4D88245DE7EB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3200" b="1" u="sng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3205446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"/>
          <p:cNvSpPr txBox="1">
            <a:spLocks noGrp="1"/>
          </p:cNvSpPr>
          <p:nvPr>
            <p:ph type="title"/>
          </p:nvPr>
        </p:nvSpPr>
        <p:spPr>
          <a:xfrm>
            <a:off x="1005850" y="535000"/>
            <a:ext cx="7423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</a:t>
            </a:r>
            <a:r>
              <a:rPr lang="en" b="1" dirty="0" err="1">
                <a:solidFill>
                  <a:schemeClr val="tx2"/>
                </a:solidFill>
              </a:rPr>
              <a:t>desafíos</a:t>
            </a:r>
            <a:r>
              <a:rPr lang="en" dirty="0"/>
              <a:t> del </a:t>
            </a:r>
            <a:r>
              <a:rPr lang="en" dirty="0" err="1"/>
              <a:t>retorno</a:t>
            </a:r>
            <a:r>
              <a:rPr lang="en" dirty="0"/>
              <a:t> a la </a:t>
            </a:r>
            <a:r>
              <a:rPr lang="en" dirty="0" err="1"/>
              <a:t>presencialidad</a:t>
            </a:r>
            <a:endParaRPr dirty="0"/>
          </a:p>
        </p:txBody>
      </p:sp>
      <p:sp>
        <p:nvSpPr>
          <p:cNvPr id="585" name="Google Shape;585;p35"/>
          <p:cNvSpPr txBox="1"/>
          <p:nvPr/>
        </p:nvSpPr>
        <p:spPr>
          <a:xfrm>
            <a:off x="1005850" y="1253700"/>
            <a:ext cx="7425000" cy="357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chemeClr val="tx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0" indent="0">
              <a:buFont typeface="Arial"/>
              <a:buNone/>
            </a:pPr>
            <a:endParaRPr lang="es-419" b="1" dirty="0">
              <a:solidFill>
                <a:schemeClr val="dk1"/>
              </a:solidFill>
              <a:latin typeface="Space Mono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chemeClr val="tx2"/>
                </a:solidFill>
                <a:latin typeface="Space Mono"/>
              </a:rPr>
              <a:t>Apoyar, cuidar y proteger la salud mental de estudiantes y docentes, 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implementar medidas que ayuden a monitorear el bienestar mental y emocional de estudiantes y docentes y que les proporcionen el apoyo psicológico necesario para cumplir con sus trayectorias educativas.</a:t>
            </a:r>
            <a:endParaRPr lang="es-419" b="1" dirty="0">
              <a:solidFill>
                <a:schemeClr val="dk1"/>
              </a:solidFill>
              <a:latin typeface="Space Mono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419" b="1" dirty="0">
              <a:solidFill>
                <a:schemeClr val="dk1"/>
              </a:solidFill>
              <a:latin typeface="Space Mono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tx2"/>
                </a:solidFill>
                <a:latin typeface="Space Mono"/>
              </a:rPr>
              <a:t>Fortalecer la colaboración entre familiares y docente, </a:t>
            </a:r>
            <a:r>
              <a:rPr lang="es-ES_tradnl" b="1" dirty="0">
                <a:solidFill>
                  <a:schemeClr val="tx1"/>
                </a:solidFill>
                <a:latin typeface="Space Mono"/>
              </a:rPr>
              <a:t>a través del </a:t>
            </a:r>
            <a:r>
              <a:rPr lang="es-CL" b="1" dirty="0">
                <a:solidFill>
                  <a:schemeClr val="dk1"/>
                </a:solidFill>
                <a:latin typeface="Space Mono"/>
              </a:rPr>
              <a:t>seguimiento del trabajo desde casa: conocer los avances, pero también las dificultades que viven los estudiantes. identificar los retos que enfrenan las familias para así proporcionarles herramientas o acompañamientos que las ayuden a comprometerse con el proceso de aprendizaje.</a:t>
            </a:r>
          </a:p>
          <a:p>
            <a:pPr lvl="1"/>
            <a:endParaRPr lang="es-CL" b="1" dirty="0">
              <a:solidFill>
                <a:schemeClr val="dk1"/>
              </a:solidFill>
              <a:latin typeface="Space Mono"/>
            </a:endParaRPr>
          </a:p>
        </p:txBody>
      </p:sp>
      <p:grpSp>
        <p:nvGrpSpPr>
          <p:cNvPr id="621" name="Google Shape;621;p35"/>
          <p:cNvGrpSpPr/>
          <p:nvPr/>
        </p:nvGrpSpPr>
        <p:grpSpPr>
          <a:xfrm>
            <a:off x="8315628" y="1138832"/>
            <a:ext cx="443148" cy="443148"/>
            <a:chOff x="2787725" y="238125"/>
            <a:chExt cx="513200" cy="513200"/>
          </a:xfrm>
        </p:grpSpPr>
        <p:sp>
          <p:nvSpPr>
            <p:cNvPr id="622" name="Google Shape;622;p3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35"/>
          <p:cNvSpPr/>
          <p:nvPr/>
        </p:nvSpPr>
        <p:spPr>
          <a:xfrm>
            <a:off x="7073750" y="1681033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937;p42">
            <a:hlinkClick r:id="rId3" action="ppaction://hlinksldjump"/>
            <a:extLst>
              <a:ext uri="{FF2B5EF4-FFF2-40B4-BE49-F238E27FC236}">
                <a16:creationId xmlns:a16="http://schemas.microsoft.com/office/drawing/2014/main" id="{AB0C9AD6-A2A5-A933-BB68-6C7FB64CC2C8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938;p42">
            <a:hlinkClick r:id="rId4" action="ppaction://hlinksldjump"/>
            <a:extLst>
              <a:ext uri="{FF2B5EF4-FFF2-40B4-BE49-F238E27FC236}">
                <a16:creationId xmlns:a16="http://schemas.microsoft.com/office/drawing/2014/main" id="{36CC92D0-23B8-7985-C610-3CE10369463C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939;p42">
            <a:hlinkClick r:id="rId5" action="ppaction://hlinksldjump"/>
            <a:extLst>
              <a:ext uri="{FF2B5EF4-FFF2-40B4-BE49-F238E27FC236}">
                <a16:creationId xmlns:a16="http://schemas.microsoft.com/office/drawing/2014/main" id="{FF431CA5-A2DD-11BE-B277-B4DDB963085E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bg1">
                    <a:lumMod val="40000"/>
                    <a:lumOff val="6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bg1">
                  <a:lumMod val="40000"/>
                  <a:lumOff val="6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940;p42">
            <a:hlinkClick r:id="rId6" action="ppaction://hlinksldjump"/>
            <a:extLst>
              <a:ext uri="{FF2B5EF4-FFF2-40B4-BE49-F238E27FC236}">
                <a16:creationId xmlns:a16="http://schemas.microsoft.com/office/drawing/2014/main" id="{E7BB7B05-0EA6-8BF5-9DF5-0F5474006D7B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3200" b="1" u="sng" dirty="0">
              <a:solidFill>
                <a:schemeClr val="dk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388887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0DBA66-CA27-45BA-822B-8465EC0A84BC}"/>
              </a:ext>
            </a:extLst>
          </p:cNvPr>
          <p:cNvSpPr txBox="1"/>
          <p:nvPr/>
        </p:nvSpPr>
        <p:spPr>
          <a:xfrm>
            <a:off x="974036" y="458259"/>
            <a:ext cx="75338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s-CL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Debemos </a:t>
            </a:r>
            <a:r>
              <a:rPr lang="es-CL" sz="2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reconvertir viejas prácticas 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donde podamos educar, evaluar y hacer seguimiento de la formación de nuestros jóvenes, </a:t>
            </a:r>
            <a:r>
              <a:rPr lang="es-CL" sz="2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dentro del complejo panorama de convergencia digital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Hace falta aclarar que la ecología de medios es amplia y muta con facilidad; en cambio, las dinámicas metodológicas lo hacen a menor velocidad. </a:t>
            </a:r>
          </a:p>
          <a:p>
            <a:pPr marL="0" indent="0" algn="l">
              <a:buNone/>
            </a:pPr>
            <a:endParaRPr lang="es-CL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CL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Debemos </a:t>
            </a:r>
            <a:r>
              <a:rPr lang="es-CL" sz="2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hacer compatibles los ritmos de aprendizaje 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(de digestión lenta) con </a:t>
            </a:r>
            <a:r>
              <a:rPr lang="es-CL" sz="2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los avasallantes cambios tecnológicos 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(cambiante oferta, pulsional y breve) e ir </a:t>
            </a:r>
            <a:r>
              <a:rPr lang="es-CL" sz="2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incorporándolos a las rutinas pedagógicas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 la forma de adquisición de conocimiento. Y es que ahora el conocimiento parece más visual, colaborativo, y lúdico, donde se conjugan los sentidos, diferentes formatos y lenguajes.</a:t>
            </a:r>
          </a:p>
        </p:txBody>
      </p:sp>
    </p:spTree>
    <p:extLst>
      <p:ext uri="{BB962C8B-B14F-4D97-AF65-F5344CB8AC3E}">
        <p14:creationId xmlns:p14="http://schemas.microsoft.com/office/powerpoint/2010/main" val="264099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title"/>
          </p:nvPr>
        </p:nvSpPr>
        <p:spPr>
          <a:xfrm>
            <a:off x="1252225" y="1859775"/>
            <a:ext cx="4846200" cy="15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TIC y </a:t>
            </a:r>
            <a:r>
              <a:rPr lang="en" sz="3600" b="1" dirty="0" err="1"/>
              <a:t>Educación</a:t>
            </a:r>
            <a:r>
              <a:rPr lang="en" sz="3600" b="1" dirty="0"/>
              <a:t> </a:t>
            </a:r>
            <a:br>
              <a:rPr lang="en" sz="3600" b="1" dirty="0"/>
            </a:br>
            <a:r>
              <a:rPr lang="en" sz="3600" b="1" dirty="0" err="1">
                <a:solidFill>
                  <a:schemeClr val="lt2"/>
                </a:solidFill>
              </a:rPr>
              <a:t>en</a:t>
            </a:r>
            <a:r>
              <a:rPr lang="en" sz="3600" b="1" dirty="0">
                <a:solidFill>
                  <a:schemeClr val="lt2"/>
                </a:solidFill>
              </a:rPr>
              <a:t> </a:t>
            </a:r>
            <a:r>
              <a:rPr lang="en" sz="3600" b="1" dirty="0" err="1">
                <a:solidFill>
                  <a:schemeClr val="lt2"/>
                </a:solidFill>
              </a:rPr>
              <a:t>pandemia</a:t>
            </a:r>
            <a:endParaRPr sz="3600" b="1" dirty="0">
              <a:solidFill>
                <a:schemeClr val="lt2"/>
              </a:solidFill>
            </a:endParaRPr>
          </a:p>
        </p:txBody>
      </p:sp>
      <p:sp>
        <p:nvSpPr>
          <p:cNvPr id="373" name="Google Shape;373;p29"/>
          <p:cNvSpPr txBox="1">
            <a:spLocks noGrp="1"/>
          </p:cNvSpPr>
          <p:nvPr>
            <p:ph type="title" idx="2"/>
          </p:nvPr>
        </p:nvSpPr>
        <p:spPr>
          <a:xfrm>
            <a:off x="1252222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74" name="Google Shape;374;p29"/>
          <p:cNvGrpSpPr/>
          <p:nvPr/>
        </p:nvGrpSpPr>
        <p:grpSpPr>
          <a:xfrm>
            <a:off x="6812500" y="2835759"/>
            <a:ext cx="1905700" cy="1858183"/>
            <a:chOff x="3699850" y="3437725"/>
            <a:chExt cx="2090500" cy="2038375"/>
          </a:xfrm>
        </p:grpSpPr>
        <p:sp>
          <p:nvSpPr>
            <p:cNvPr id="375" name="Google Shape;375;p29"/>
            <p:cNvSpPr/>
            <p:nvPr/>
          </p:nvSpPr>
          <p:spPr>
            <a:xfrm>
              <a:off x="4505875" y="4020150"/>
              <a:ext cx="328250" cy="462700"/>
            </a:xfrm>
            <a:custGeom>
              <a:avLst/>
              <a:gdLst/>
              <a:ahLst/>
              <a:cxnLst/>
              <a:rect l="l" t="t" r="r" b="b"/>
              <a:pathLst>
                <a:path w="13130" h="18508" extrusionOk="0">
                  <a:moveTo>
                    <a:pt x="940" y="1"/>
                  </a:moveTo>
                  <a:lnTo>
                    <a:pt x="1" y="640"/>
                  </a:lnTo>
                  <a:lnTo>
                    <a:pt x="12190" y="18507"/>
                  </a:lnTo>
                  <a:lnTo>
                    <a:pt x="13129" y="17868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509625" y="3711675"/>
              <a:ext cx="462750" cy="328250"/>
            </a:xfrm>
            <a:custGeom>
              <a:avLst/>
              <a:gdLst/>
              <a:ahLst/>
              <a:cxnLst/>
              <a:rect l="l" t="t" r="r" b="b"/>
              <a:pathLst>
                <a:path w="18510" h="13130" extrusionOk="0">
                  <a:moveTo>
                    <a:pt x="17868" y="0"/>
                  </a:moveTo>
                  <a:lnTo>
                    <a:pt x="1" y="12187"/>
                  </a:lnTo>
                  <a:lnTo>
                    <a:pt x="643" y="13129"/>
                  </a:lnTo>
                  <a:lnTo>
                    <a:pt x="18510" y="940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950750" y="3719175"/>
              <a:ext cx="188375" cy="509725"/>
            </a:xfrm>
            <a:custGeom>
              <a:avLst/>
              <a:gdLst/>
              <a:ahLst/>
              <a:cxnLst/>
              <a:rect l="l" t="t" r="r" b="b"/>
              <a:pathLst>
                <a:path w="7535" h="20389" extrusionOk="0">
                  <a:moveTo>
                    <a:pt x="1082" y="0"/>
                  </a:moveTo>
                  <a:lnTo>
                    <a:pt x="1" y="351"/>
                  </a:lnTo>
                  <a:lnTo>
                    <a:pt x="6454" y="20388"/>
                  </a:lnTo>
                  <a:lnTo>
                    <a:pt x="7535" y="200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697850" y="4472325"/>
              <a:ext cx="138625" cy="600675"/>
            </a:xfrm>
            <a:custGeom>
              <a:avLst/>
              <a:gdLst/>
              <a:ahLst/>
              <a:cxnLst/>
              <a:rect l="l" t="t" r="r" b="b"/>
              <a:pathLst>
                <a:path w="5545" h="24027" extrusionOk="0">
                  <a:moveTo>
                    <a:pt x="4428" y="1"/>
                  </a:moveTo>
                  <a:lnTo>
                    <a:pt x="0" y="23821"/>
                  </a:lnTo>
                  <a:lnTo>
                    <a:pt x="1118" y="24027"/>
                  </a:lnTo>
                  <a:lnTo>
                    <a:pt x="5545" y="209"/>
                  </a:lnTo>
                  <a:lnTo>
                    <a:pt x="4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4813325" y="4213300"/>
              <a:ext cx="321575" cy="272475"/>
            </a:xfrm>
            <a:custGeom>
              <a:avLst/>
              <a:gdLst/>
              <a:ahLst/>
              <a:cxnLst/>
              <a:rect l="l" t="t" r="r" b="b"/>
              <a:pathLst>
                <a:path w="12863" h="10899" extrusionOk="0">
                  <a:moveTo>
                    <a:pt x="12137" y="1"/>
                  </a:moveTo>
                  <a:lnTo>
                    <a:pt x="0" y="10020"/>
                  </a:lnTo>
                  <a:lnTo>
                    <a:pt x="726" y="10898"/>
                  </a:lnTo>
                  <a:lnTo>
                    <a:pt x="12862" y="87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117025" y="4213375"/>
              <a:ext cx="662575" cy="532375"/>
            </a:xfrm>
            <a:custGeom>
              <a:avLst/>
              <a:gdLst/>
              <a:ahLst/>
              <a:cxnLst/>
              <a:rect l="l" t="t" r="r" b="b"/>
              <a:pathLst>
                <a:path w="26503" h="21295" extrusionOk="0">
                  <a:moveTo>
                    <a:pt x="706" y="1"/>
                  </a:moveTo>
                  <a:lnTo>
                    <a:pt x="0" y="896"/>
                  </a:lnTo>
                  <a:lnTo>
                    <a:pt x="25796" y="21295"/>
                  </a:lnTo>
                  <a:lnTo>
                    <a:pt x="26502" y="20403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102000" y="4716475"/>
              <a:ext cx="671825" cy="648825"/>
            </a:xfrm>
            <a:custGeom>
              <a:avLst/>
              <a:gdLst/>
              <a:ahLst/>
              <a:cxnLst/>
              <a:rect l="l" t="t" r="r" b="b"/>
              <a:pathLst>
                <a:path w="26873" h="25953" extrusionOk="0">
                  <a:moveTo>
                    <a:pt x="26080" y="1"/>
                  </a:moveTo>
                  <a:lnTo>
                    <a:pt x="1" y="25133"/>
                  </a:lnTo>
                  <a:lnTo>
                    <a:pt x="790" y="25953"/>
                  </a:lnTo>
                  <a:lnTo>
                    <a:pt x="26872" y="821"/>
                  </a:lnTo>
                  <a:lnTo>
                    <a:pt x="26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4703275" y="5058450"/>
              <a:ext cx="410000" cy="314625"/>
            </a:xfrm>
            <a:custGeom>
              <a:avLst/>
              <a:gdLst/>
              <a:ahLst/>
              <a:cxnLst/>
              <a:rect l="l" t="t" r="r" b="b"/>
              <a:pathLst>
                <a:path w="16400" h="12585" extrusionOk="0">
                  <a:moveTo>
                    <a:pt x="681" y="1"/>
                  </a:moveTo>
                  <a:lnTo>
                    <a:pt x="0" y="912"/>
                  </a:lnTo>
                  <a:lnTo>
                    <a:pt x="15722" y="12585"/>
                  </a:lnTo>
                  <a:lnTo>
                    <a:pt x="16400" y="11671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4295350" y="3498375"/>
              <a:ext cx="673350" cy="238675"/>
            </a:xfrm>
            <a:custGeom>
              <a:avLst/>
              <a:gdLst/>
              <a:ahLst/>
              <a:cxnLst/>
              <a:rect l="l" t="t" r="r" b="b"/>
              <a:pathLst>
                <a:path w="26934" h="9547" extrusionOk="0">
                  <a:moveTo>
                    <a:pt x="345" y="0"/>
                  </a:moveTo>
                  <a:lnTo>
                    <a:pt x="1" y="1084"/>
                  </a:lnTo>
                  <a:lnTo>
                    <a:pt x="26589" y="9547"/>
                  </a:lnTo>
                  <a:lnTo>
                    <a:pt x="26934" y="8463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4286525" y="3506225"/>
              <a:ext cx="244250" cy="527375"/>
            </a:xfrm>
            <a:custGeom>
              <a:avLst/>
              <a:gdLst/>
              <a:ahLst/>
              <a:cxnLst/>
              <a:rect l="l" t="t" r="r" b="b"/>
              <a:pathLst>
                <a:path w="9770" h="21095" extrusionOk="0">
                  <a:moveTo>
                    <a:pt x="1049" y="0"/>
                  </a:moveTo>
                  <a:lnTo>
                    <a:pt x="1" y="445"/>
                  </a:lnTo>
                  <a:lnTo>
                    <a:pt x="8722" y="21094"/>
                  </a:lnTo>
                  <a:lnTo>
                    <a:pt x="9770" y="20652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3844150" y="4017100"/>
              <a:ext cx="682525" cy="564625"/>
            </a:xfrm>
            <a:custGeom>
              <a:avLst/>
              <a:gdLst/>
              <a:ahLst/>
              <a:cxnLst/>
              <a:rect l="l" t="t" r="r" b="b"/>
              <a:pathLst>
                <a:path w="27301" h="22585" extrusionOk="0">
                  <a:moveTo>
                    <a:pt x="26581" y="0"/>
                  </a:moveTo>
                  <a:lnTo>
                    <a:pt x="1" y="21703"/>
                  </a:lnTo>
                  <a:lnTo>
                    <a:pt x="721" y="22584"/>
                  </a:lnTo>
                  <a:lnTo>
                    <a:pt x="27301" y="884"/>
                  </a:lnTo>
                  <a:lnTo>
                    <a:pt x="26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3851875" y="4460525"/>
              <a:ext cx="972025" cy="124250"/>
            </a:xfrm>
            <a:custGeom>
              <a:avLst/>
              <a:gdLst/>
              <a:ahLst/>
              <a:cxnLst/>
              <a:rect l="l" t="t" r="r" b="b"/>
              <a:pathLst>
                <a:path w="38881" h="4970" extrusionOk="0">
                  <a:moveTo>
                    <a:pt x="38767" y="0"/>
                  </a:moveTo>
                  <a:lnTo>
                    <a:pt x="0" y="3835"/>
                  </a:lnTo>
                  <a:lnTo>
                    <a:pt x="112" y="4969"/>
                  </a:lnTo>
                  <a:lnTo>
                    <a:pt x="38881" y="1131"/>
                  </a:lnTo>
                  <a:lnTo>
                    <a:pt x="38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775300" y="4556325"/>
              <a:ext cx="943200" cy="526050"/>
            </a:xfrm>
            <a:custGeom>
              <a:avLst/>
              <a:gdLst/>
              <a:ahLst/>
              <a:cxnLst/>
              <a:rect l="l" t="t" r="r" b="b"/>
              <a:pathLst>
                <a:path w="37728" h="21042" extrusionOk="0">
                  <a:moveTo>
                    <a:pt x="543" y="1"/>
                  </a:moveTo>
                  <a:lnTo>
                    <a:pt x="1" y="1004"/>
                  </a:lnTo>
                  <a:lnTo>
                    <a:pt x="37189" y="21042"/>
                  </a:lnTo>
                  <a:lnTo>
                    <a:pt x="37728" y="2004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4641150" y="4361675"/>
              <a:ext cx="252525" cy="230025"/>
            </a:xfrm>
            <a:custGeom>
              <a:avLst/>
              <a:gdLst/>
              <a:ahLst/>
              <a:cxnLst/>
              <a:rect l="l" t="t" r="r" b="b"/>
              <a:pathLst>
                <a:path w="10101" h="9201" extrusionOk="0">
                  <a:moveTo>
                    <a:pt x="5054" y="0"/>
                  </a:moveTo>
                  <a:cubicBezTo>
                    <a:pt x="4715" y="0"/>
                    <a:pt x="4372" y="38"/>
                    <a:pt x="4028" y="116"/>
                  </a:cubicBezTo>
                  <a:cubicBezTo>
                    <a:pt x="1551" y="680"/>
                    <a:pt x="1" y="3145"/>
                    <a:pt x="565" y="5622"/>
                  </a:cubicBezTo>
                  <a:cubicBezTo>
                    <a:pt x="1051" y="7754"/>
                    <a:pt x="2946" y="9200"/>
                    <a:pt x="5047" y="9200"/>
                  </a:cubicBezTo>
                  <a:cubicBezTo>
                    <a:pt x="5385" y="9200"/>
                    <a:pt x="5729" y="9163"/>
                    <a:pt x="6073" y="9085"/>
                  </a:cubicBezTo>
                  <a:cubicBezTo>
                    <a:pt x="8549" y="8520"/>
                    <a:pt x="10100" y="6055"/>
                    <a:pt x="9536" y="3579"/>
                  </a:cubicBezTo>
                  <a:cubicBezTo>
                    <a:pt x="9050" y="1446"/>
                    <a:pt x="7154" y="0"/>
                    <a:pt x="5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699850" y="4486525"/>
              <a:ext cx="252500" cy="230025"/>
            </a:xfrm>
            <a:custGeom>
              <a:avLst/>
              <a:gdLst/>
              <a:ahLst/>
              <a:cxnLst/>
              <a:rect l="l" t="t" r="r" b="b"/>
              <a:pathLst>
                <a:path w="10100" h="9201" extrusionOk="0">
                  <a:moveTo>
                    <a:pt x="5055" y="0"/>
                  </a:moveTo>
                  <a:cubicBezTo>
                    <a:pt x="4716" y="0"/>
                    <a:pt x="4372" y="38"/>
                    <a:pt x="4028" y="116"/>
                  </a:cubicBezTo>
                  <a:cubicBezTo>
                    <a:pt x="1551" y="681"/>
                    <a:pt x="1" y="3146"/>
                    <a:pt x="565" y="5622"/>
                  </a:cubicBezTo>
                  <a:cubicBezTo>
                    <a:pt x="1051" y="7754"/>
                    <a:pt x="2946" y="9201"/>
                    <a:pt x="5047" y="9201"/>
                  </a:cubicBezTo>
                  <a:cubicBezTo>
                    <a:pt x="5385" y="9201"/>
                    <a:pt x="5729" y="9163"/>
                    <a:pt x="6073" y="9085"/>
                  </a:cubicBezTo>
                  <a:cubicBezTo>
                    <a:pt x="8549" y="8521"/>
                    <a:pt x="10100" y="6055"/>
                    <a:pt x="9536" y="3579"/>
                  </a:cubicBezTo>
                  <a:cubicBezTo>
                    <a:pt x="9050" y="1445"/>
                    <a:pt x="7155" y="0"/>
                    <a:pt x="5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4987025" y="5246075"/>
              <a:ext cx="252425" cy="230025"/>
            </a:xfrm>
            <a:custGeom>
              <a:avLst/>
              <a:gdLst/>
              <a:ahLst/>
              <a:cxnLst/>
              <a:rect l="l" t="t" r="r" b="b"/>
              <a:pathLst>
                <a:path w="10097" h="9201" extrusionOk="0">
                  <a:moveTo>
                    <a:pt x="5053" y="0"/>
                  </a:moveTo>
                  <a:cubicBezTo>
                    <a:pt x="4714" y="0"/>
                    <a:pt x="4371" y="38"/>
                    <a:pt x="4027" y="116"/>
                  </a:cubicBezTo>
                  <a:cubicBezTo>
                    <a:pt x="1551" y="680"/>
                    <a:pt x="0" y="3146"/>
                    <a:pt x="564" y="5622"/>
                  </a:cubicBezTo>
                  <a:cubicBezTo>
                    <a:pt x="1050" y="7754"/>
                    <a:pt x="2946" y="9201"/>
                    <a:pt x="5045" y="9201"/>
                  </a:cubicBezTo>
                  <a:cubicBezTo>
                    <a:pt x="5383" y="9201"/>
                    <a:pt x="5726" y="9163"/>
                    <a:pt x="6070" y="9085"/>
                  </a:cubicBezTo>
                  <a:cubicBezTo>
                    <a:pt x="8546" y="8521"/>
                    <a:pt x="10097" y="6055"/>
                    <a:pt x="9533" y="3579"/>
                  </a:cubicBezTo>
                  <a:cubicBezTo>
                    <a:pt x="9047" y="1447"/>
                    <a:pt x="7151" y="0"/>
                    <a:pt x="5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5008075" y="4108275"/>
              <a:ext cx="252450" cy="230025"/>
            </a:xfrm>
            <a:custGeom>
              <a:avLst/>
              <a:gdLst/>
              <a:ahLst/>
              <a:cxnLst/>
              <a:rect l="l" t="t" r="r" b="b"/>
              <a:pathLst>
                <a:path w="10098" h="9201" extrusionOk="0">
                  <a:moveTo>
                    <a:pt x="5053" y="1"/>
                  </a:moveTo>
                  <a:cubicBezTo>
                    <a:pt x="4715" y="1"/>
                    <a:pt x="4371" y="38"/>
                    <a:pt x="4027" y="116"/>
                  </a:cubicBezTo>
                  <a:cubicBezTo>
                    <a:pt x="1551" y="681"/>
                    <a:pt x="0" y="3146"/>
                    <a:pt x="565" y="5622"/>
                  </a:cubicBezTo>
                  <a:cubicBezTo>
                    <a:pt x="1050" y="7755"/>
                    <a:pt x="2946" y="9201"/>
                    <a:pt x="5045" y="9201"/>
                  </a:cubicBezTo>
                  <a:cubicBezTo>
                    <a:pt x="5383" y="9201"/>
                    <a:pt x="5726" y="9163"/>
                    <a:pt x="6070" y="9085"/>
                  </a:cubicBezTo>
                  <a:cubicBezTo>
                    <a:pt x="8549" y="8521"/>
                    <a:pt x="10097" y="6056"/>
                    <a:pt x="9533" y="3579"/>
                  </a:cubicBezTo>
                  <a:cubicBezTo>
                    <a:pt x="9047" y="1447"/>
                    <a:pt x="7151" y="1"/>
                    <a:pt x="5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4138400" y="3437725"/>
              <a:ext cx="252525" cy="230025"/>
            </a:xfrm>
            <a:custGeom>
              <a:avLst/>
              <a:gdLst/>
              <a:ahLst/>
              <a:cxnLst/>
              <a:rect l="l" t="t" r="r" b="b"/>
              <a:pathLst>
                <a:path w="10101" h="9201" extrusionOk="0">
                  <a:moveTo>
                    <a:pt x="5054" y="1"/>
                  </a:moveTo>
                  <a:cubicBezTo>
                    <a:pt x="4715" y="1"/>
                    <a:pt x="4372" y="38"/>
                    <a:pt x="4028" y="117"/>
                  </a:cubicBezTo>
                  <a:cubicBezTo>
                    <a:pt x="1551" y="681"/>
                    <a:pt x="1" y="3146"/>
                    <a:pt x="565" y="5622"/>
                  </a:cubicBezTo>
                  <a:cubicBezTo>
                    <a:pt x="1051" y="7755"/>
                    <a:pt x="2946" y="9201"/>
                    <a:pt x="5047" y="9201"/>
                  </a:cubicBezTo>
                  <a:cubicBezTo>
                    <a:pt x="5385" y="9201"/>
                    <a:pt x="5729" y="9163"/>
                    <a:pt x="6073" y="9085"/>
                  </a:cubicBezTo>
                  <a:cubicBezTo>
                    <a:pt x="8549" y="8521"/>
                    <a:pt x="10100" y="6056"/>
                    <a:pt x="9536" y="3580"/>
                  </a:cubicBezTo>
                  <a:cubicBezTo>
                    <a:pt x="9050" y="1447"/>
                    <a:pt x="7154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5537925" y="4615475"/>
              <a:ext cx="252425" cy="230100"/>
            </a:xfrm>
            <a:custGeom>
              <a:avLst/>
              <a:gdLst/>
              <a:ahLst/>
              <a:cxnLst/>
              <a:rect l="l" t="t" r="r" b="b"/>
              <a:pathLst>
                <a:path w="10097" h="9204" extrusionOk="0">
                  <a:moveTo>
                    <a:pt x="5053" y="1"/>
                  </a:moveTo>
                  <a:cubicBezTo>
                    <a:pt x="4714" y="1"/>
                    <a:pt x="4371" y="38"/>
                    <a:pt x="4027" y="116"/>
                  </a:cubicBezTo>
                  <a:cubicBezTo>
                    <a:pt x="1551" y="681"/>
                    <a:pt x="0" y="3149"/>
                    <a:pt x="564" y="5625"/>
                  </a:cubicBezTo>
                  <a:cubicBezTo>
                    <a:pt x="1050" y="7757"/>
                    <a:pt x="2946" y="9204"/>
                    <a:pt x="5045" y="9204"/>
                  </a:cubicBezTo>
                  <a:cubicBezTo>
                    <a:pt x="5383" y="9204"/>
                    <a:pt x="5726" y="9166"/>
                    <a:pt x="6070" y="9088"/>
                  </a:cubicBezTo>
                  <a:cubicBezTo>
                    <a:pt x="8546" y="8524"/>
                    <a:pt x="10097" y="6058"/>
                    <a:pt x="9533" y="3582"/>
                  </a:cubicBezTo>
                  <a:cubicBezTo>
                    <a:pt x="9047" y="1447"/>
                    <a:pt x="7151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4384575" y="3897000"/>
              <a:ext cx="252500" cy="230100"/>
            </a:xfrm>
            <a:custGeom>
              <a:avLst/>
              <a:gdLst/>
              <a:ahLst/>
              <a:cxnLst/>
              <a:rect l="l" t="t" r="r" b="b"/>
              <a:pathLst>
                <a:path w="10100" h="9204" extrusionOk="0">
                  <a:moveTo>
                    <a:pt x="5054" y="0"/>
                  </a:moveTo>
                  <a:cubicBezTo>
                    <a:pt x="4715" y="0"/>
                    <a:pt x="4371" y="38"/>
                    <a:pt x="4027" y="116"/>
                  </a:cubicBezTo>
                  <a:cubicBezTo>
                    <a:pt x="1551" y="680"/>
                    <a:pt x="0" y="3145"/>
                    <a:pt x="564" y="5624"/>
                  </a:cubicBezTo>
                  <a:cubicBezTo>
                    <a:pt x="1050" y="7757"/>
                    <a:pt x="2946" y="9203"/>
                    <a:pt x="5046" y="9203"/>
                  </a:cubicBezTo>
                  <a:cubicBezTo>
                    <a:pt x="5385" y="9203"/>
                    <a:pt x="5729" y="9166"/>
                    <a:pt x="6073" y="9087"/>
                  </a:cubicBezTo>
                  <a:cubicBezTo>
                    <a:pt x="8549" y="8523"/>
                    <a:pt x="10100" y="6058"/>
                    <a:pt x="9535" y="3579"/>
                  </a:cubicBezTo>
                  <a:cubicBezTo>
                    <a:pt x="9050" y="1446"/>
                    <a:pt x="7154" y="0"/>
                    <a:pt x="5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4858425" y="3663950"/>
              <a:ext cx="252425" cy="230025"/>
            </a:xfrm>
            <a:custGeom>
              <a:avLst/>
              <a:gdLst/>
              <a:ahLst/>
              <a:cxnLst/>
              <a:rect l="l" t="t" r="r" b="b"/>
              <a:pathLst>
                <a:path w="10097" h="9201" extrusionOk="0">
                  <a:moveTo>
                    <a:pt x="5052" y="1"/>
                  </a:moveTo>
                  <a:cubicBezTo>
                    <a:pt x="4714" y="1"/>
                    <a:pt x="4371" y="38"/>
                    <a:pt x="4027" y="117"/>
                  </a:cubicBezTo>
                  <a:cubicBezTo>
                    <a:pt x="1551" y="681"/>
                    <a:pt x="0" y="3146"/>
                    <a:pt x="564" y="5622"/>
                  </a:cubicBezTo>
                  <a:cubicBezTo>
                    <a:pt x="1050" y="7755"/>
                    <a:pt x="2946" y="9201"/>
                    <a:pt x="5044" y="9201"/>
                  </a:cubicBezTo>
                  <a:cubicBezTo>
                    <a:pt x="5383" y="9201"/>
                    <a:pt x="5726" y="9163"/>
                    <a:pt x="6070" y="9085"/>
                  </a:cubicBezTo>
                  <a:cubicBezTo>
                    <a:pt x="8546" y="8521"/>
                    <a:pt x="10097" y="6056"/>
                    <a:pt x="9533" y="3580"/>
                  </a:cubicBezTo>
                  <a:cubicBezTo>
                    <a:pt x="9047" y="1447"/>
                    <a:pt x="7151" y="1"/>
                    <a:pt x="5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9"/>
          <p:cNvGrpSpPr/>
          <p:nvPr/>
        </p:nvGrpSpPr>
        <p:grpSpPr>
          <a:xfrm>
            <a:off x="5593639" y="785999"/>
            <a:ext cx="1616448" cy="1600201"/>
            <a:chOff x="4885052" y="50999"/>
            <a:chExt cx="1616448" cy="1600201"/>
          </a:xfrm>
        </p:grpSpPr>
        <p:cxnSp>
          <p:nvCxnSpPr>
            <p:cNvPr id="397" name="Google Shape;397;p29"/>
            <p:cNvCxnSpPr/>
            <p:nvPr/>
          </p:nvCxnSpPr>
          <p:spPr>
            <a:xfrm>
              <a:off x="4885052" y="50999"/>
              <a:ext cx="1609200" cy="79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29"/>
            <p:cNvCxnSpPr/>
            <p:nvPr/>
          </p:nvCxnSpPr>
          <p:spPr>
            <a:xfrm>
              <a:off x="6501500" y="856200"/>
              <a:ext cx="0" cy="795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9" name="Google Shape;399;p29"/>
          <p:cNvGrpSpPr/>
          <p:nvPr/>
        </p:nvGrpSpPr>
        <p:grpSpPr>
          <a:xfrm>
            <a:off x="4504099" y="467219"/>
            <a:ext cx="655246" cy="637546"/>
            <a:chOff x="1837200" y="1945425"/>
            <a:chExt cx="1622700" cy="1578475"/>
          </a:xfrm>
        </p:grpSpPr>
        <p:sp>
          <p:nvSpPr>
            <p:cNvPr id="400" name="Google Shape;400;p29"/>
            <p:cNvSpPr/>
            <p:nvPr/>
          </p:nvSpPr>
          <p:spPr>
            <a:xfrm>
              <a:off x="1837200" y="2543100"/>
              <a:ext cx="1025025" cy="980800"/>
            </a:xfrm>
            <a:custGeom>
              <a:avLst/>
              <a:gdLst/>
              <a:ahLst/>
              <a:cxnLst/>
              <a:rect l="l" t="t" r="r" b="b"/>
              <a:pathLst>
                <a:path w="41001" h="39232" extrusionOk="0">
                  <a:moveTo>
                    <a:pt x="39489" y="1512"/>
                  </a:moveTo>
                  <a:lnTo>
                    <a:pt x="39489" y="37716"/>
                  </a:lnTo>
                  <a:lnTo>
                    <a:pt x="1512" y="37716"/>
                  </a:lnTo>
                  <a:lnTo>
                    <a:pt x="1512" y="1512"/>
                  </a:lnTo>
                  <a:close/>
                  <a:moveTo>
                    <a:pt x="0" y="0"/>
                  </a:moveTo>
                  <a:lnTo>
                    <a:pt x="0" y="39231"/>
                  </a:lnTo>
                  <a:lnTo>
                    <a:pt x="41001" y="39231"/>
                  </a:lnTo>
                  <a:lnTo>
                    <a:pt x="4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2434850" y="1945425"/>
              <a:ext cx="1025050" cy="980800"/>
            </a:xfrm>
            <a:custGeom>
              <a:avLst/>
              <a:gdLst/>
              <a:ahLst/>
              <a:cxnLst/>
              <a:rect l="l" t="t" r="r" b="b"/>
              <a:pathLst>
                <a:path w="41002" h="39232" extrusionOk="0">
                  <a:moveTo>
                    <a:pt x="39489" y="1513"/>
                  </a:moveTo>
                  <a:lnTo>
                    <a:pt x="39489" y="37720"/>
                  </a:lnTo>
                  <a:lnTo>
                    <a:pt x="1512" y="37720"/>
                  </a:lnTo>
                  <a:lnTo>
                    <a:pt x="1512" y="1513"/>
                  </a:lnTo>
                  <a:close/>
                  <a:moveTo>
                    <a:pt x="0" y="1"/>
                  </a:moveTo>
                  <a:lnTo>
                    <a:pt x="0" y="39232"/>
                  </a:lnTo>
                  <a:lnTo>
                    <a:pt x="41001" y="39232"/>
                  </a:lnTo>
                  <a:lnTo>
                    <a:pt x="4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1842675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2829900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2829975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1842750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29"/>
          <p:cNvGrpSpPr/>
          <p:nvPr/>
        </p:nvGrpSpPr>
        <p:grpSpPr>
          <a:xfrm>
            <a:off x="4774603" y="3971082"/>
            <a:ext cx="443148" cy="443148"/>
            <a:chOff x="2787725" y="238125"/>
            <a:chExt cx="513200" cy="513200"/>
          </a:xfrm>
        </p:grpSpPr>
        <p:sp>
          <p:nvSpPr>
            <p:cNvPr id="407" name="Google Shape;407;p29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9"/>
          <p:cNvSpPr/>
          <p:nvPr/>
        </p:nvSpPr>
        <p:spPr>
          <a:xfrm>
            <a:off x="2095400" y="371835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9"/>
          <p:cNvSpPr/>
          <p:nvPr/>
        </p:nvSpPr>
        <p:spPr>
          <a:xfrm>
            <a:off x="7927400" y="868429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29"/>
          <p:cNvGrpSpPr/>
          <p:nvPr/>
        </p:nvGrpSpPr>
        <p:grpSpPr>
          <a:xfrm>
            <a:off x="8428903" y="2762257"/>
            <a:ext cx="443148" cy="443148"/>
            <a:chOff x="2787725" y="238125"/>
            <a:chExt cx="513200" cy="513200"/>
          </a:xfrm>
        </p:grpSpPr>
        <p:sp>
          <p:nvSpPr>
            <p:cNvPr id="414" name="Google Shape;414;p29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29"/>
          <p:cNvSpPr/>
          <p:nvPr/>
        </p:nvSpPr>
        <p:spPr>
          <a:xfrm>
            <a:off x="6899850" y="460850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9" name="Google Shape;419;p29"/>
          <p:cNvCxnSpPr/>
          <p:nvPr/>
        </p:nvCxnSpPr>
        <p:spPr>
          <a:xfrm rot="10800000">
            <a:off x="594307" y="4138657"/>
            <a:ext cx="1229400" cy="608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20" name="Google Shape;420;p29">
            <a:hlinkClick r:id="rId3" action="ppaction://hlinksldjump"/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3600" b="1" u="sng" dirty="0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1" name="Google Shape;421;p29">
            <a:hlinkClick r:id="rId4" action="ppaction://hlinksldjump"/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2" name="Google Shape;422;p29">
            <a:hlinkClick r:id="rId5" action="ppaction://hlinksldjump"/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23" name="Google Shape;423;p29">
            <a:hlinkClick r:id="rId6" action="ppaction://hlinksldjump"/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0DBA66-CA27-45BA-822B-8465EC0A84BC}"/>
              </a:ext>
            </a:extLst>
          </p:cNvPr>
          <p:cNvSpPr txBox="1"/>
          <p:nvPr/>
        </p:nvSpPr>
        <p:spPr>
          <a:xfrm>
            <a:off x="974036" y="458259"/>
            <a:ext cx="75338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2000" i="1" dirty="0">
                <a:solidFill>
                  <a:schemeClr val="tx1"/>
                </a:solidFill>
                <a:latin typeface="MTTMilano"/>
              </a:rPr>
              <a:t>U</a:t>
            </a:r>
            <a:r>
              <a:rPr lang="es-CL" sz="2000" b="0" i="1" dirty="0">
                <a:solidFill>
                  <a:schemeClr val="tx1"/>
                </a:solidFill>
                <a:effectLst/>
                <a:latin typeface="MTTMilano"/>
              </a:rPr>
              <a:t>na educación inclusiva y equitativa de calidad debe promover oportunidades de aprendizaje permanente para todos </a:t>
            </a:r>
            <a:r>
              <a:rPr lang="es-CL" sz="2000" dirty="0">
                <a:solidFill>
                  <a:schemeClr val="tx1"/>
                </a:solidFill>
                <a:latin typeface="MTTMilano"/>
              </a:rPr>
              <a:t>(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MTTMilano"/>
              </a:rPr>
              <a:t>Agenda 2030) y se permiten atisbar las </a:t>
            </a:r>
            <a:r>
              <a:rPr lang="es-CL" sz="2000" b="1" i="0" dirty="0">
                <a:solidFill>
                  <a:schemeClr val="tx2"/>
                </a:solidFill>
                <a:effectLst/>
                <a:latin typeface="MTTMilano"/>
              </a:rPr>
              <a:t>oportunidades y desafíos que aportan los entornos digitales o los recursos de </a:t>
            </a:r>
            <a:r>
              <a:rPr lang="es-CL" sz="2000" b="1" i="1" dirty="0">
                <a:solidFill>
                  <a:schemeClr val="tx2"/>
                </a:solidFill>
                <a:effectLst/>
                <a:latin typeface="MTTMilano"/>
              </a:rPr>
              <a:t>e-learning</a:t>
            </a:r>
            <a:r>
              <a:rPr lang="es-CL" sz="2000" b="0" i="1" dirty="0">
                <a:solidFill>
                  <a:schemeClr val="tx1"/>
                </a:solidFill>
                <a:effectLst/>
                <a:latin typeface="MTTMilano"/>
              </a:rPr>
              <a:t>. </a:t>
            </a:r>
          </a:p>
          <a:p>
            <a:pPr marL="0" indent="0">
              <a:buNone/>
            </a:pPr>
            <a:endParaRPr lang="es-CL" sz="2000" i="1" dirty="0">
              <a:solidFill>
                <a:schemeClr val="tx1"/>
              </a:solidFill>
              <a:latin typeface="MTTMilano"/>
            </a:endParaRPr>
          </a:p>
          <a:p>
            <a:pPr marL="0" indent="0">
              <a:buNone/>
            </a:pPr>
            <a:r>
              <a:rPr lang="es-CL" sz="2000" i="1" dirty="0">
                <a:solidFill>
                  <a:schemeClr val="tx1"/>
                </a:solidFill>
                <a:latin typeface="MTTMilano"/>
              </a:rPr>
              <a:t>Ciertamente </a:t>
            </a:r>
            <a:r>
              <a:rPr lang="es-CL" sz="2000" b="1" i="1" dirty="0">
                <a:solidFill>
                  <a:schemeClr val="tx2"/>
                </a:solidFill>
                <a:latin typeface="MTTMilano"/>
              </a:rPr>
              <a:t>la presencialidad no puede ser borrada </a:t>
            </a:r>
            <a:r>
              <a:rPr lang="es-CL" sz="2000" i="1" dirty="0">
                <a:solidFill>
                  <a:schemeClr val="tx1"/>
                </a:solidFill>
                <a:latin typeface="MTTMilano"/>
              </a:rPr>
              <a:t>o eliminada de la ecuación educativa, </a:t>
            </a:r>
            <a:r>
              <a:rPr lang="es-CL" sz="2000" b="1" i="1" dirty="0">
                <a:solidFill>
                  <a:schemeClr val="tx2"/>
                </a:solidFill>
                <a:latin typeface="MTTMilano"/>
              </a:rPr>
              <a:t>pero sí repensada en relación con los otros elementos y herramientas presentes en dicha ecuación</a:t>
            </a:r>
            <a:r>
              <a:rPr lang="es-CL" sz="2000" i="1" dirty="0">
                <a:solidFill>
                  <a:schemeClr val="tx1"/>
                </a:solidFill>
                <a:latin typeface="MTTMilano"/>
              </a:rPr>
              <a:t>, reflexionando sobre la </a:t>
            </a:r>
            <a:r>
              <a:rPr lang="es-CL" sz="2000" b="1" i="1" dirty="0">
                <a:solidFill>
                  <a:schemeClr val="tx2"/>
                </a:solidFill>
                <a:latin typeface="MTTMilano"/>
              </a:rPr>
              <a:t>viabilidad de otros modelos </a:t>
            </a:r>
            <a:r>
              <a:rPr lang="es-CL" sz="2000" i="1" dirty="0">
                <a:solidFill>
                  <a:schemeClr val="tx1"/>
                </a:solidFill>
                <a:latin typeface="MTTMilano"/>
              </a:rPr>
              <a:t>en los que, por ejemplo, se comparta la responsabilidad educativa entre familia y la institución educativa, o la utilización de modelos híbridos o mixtos que ayuden a eliminar barreras de acceso al conocimiento. </a:t>
            </a:r>
          </a:p>
        </p:txBody>
      </p:sp>
    </p:spTree>
    <p:extLst>
      <p:ext uri="{BB962C8B-B14F-4D97-AF65-F5344CB8AC3E}">
        <p14:creationId xmlns:p14="http://schemas.microsoft.com/office/powerpoint/2010/main" val="10188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0DBA66-CA27-45BA-822B-8465EC0A84BC}"/>
              </a:ext>
            </a:extLst>
          </p:cNvPr>
          <p:cNvSpPr txBox="1"/>
          <p:nvPr/>
        </p:nvSpPr>
        <p:spPr>
          <a:xfrm>
            <a:off x="974036" y="458259"/>
            <a:ext cx="75338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i="1" dirty="0">
                <a:solidFill>
                  <a:schemeClr val="tx1"/>
                </a:solidFill>
                <a:latin typeface="MTTMilano"/>
              </a:rPr>
              <a:t>El debate no puede obviar la existencia de un </a:t>
            </a:r>
            <a:r>
              <a:rPr lang="es-CL" sz="2000" b="1" i="1" dirty="0">
                <a:solidFill>
                  <a:schemeClr val="tx2"/>
                </a:solidFill>
                <a:latin typeface="MTTMilano"/>
              </a:rPr>
              <a:t>contexto social altamente digitalizado, conectado</a:t>
            </a:r>
            <a:r>
              <a:rPr lang="es-CL" sz="2000" i="1" dirty="0">
                <a:solidFill>
                  <a:schemeClr val="tx1"/>
                </a:solidFill>
                <a:latin typeface="MTTMilano"/>
              </a:rPr>
              <a:t> y con un crecimiento exponencial de la </a:t>
            </a:r>
            <a:r>
              <a:rPr lang="es-CL" sz="2000" b="1" i="1" dirty="0">
                <a:solidFill>
                  <a:schemeClr val="tx2"/>
                </a:solidFill>
                <a:latin typeface="MTTMilano"/>
              </a:rPr>
              <a:t>interrelación entre tecnología y humanidad</a:t>
            </a:r>
            <a:r>
              <a:rPr lang="es-CL" sz="2000" i="1" dirty="0">
                <a:solidFill>
                  <a:schemeClr val="tx1"/>
                </a:solidFill>
                <a:latin typeface="MTTMilano"/>
              </a:rPr>
              <a:t>: un nuevo escenario definido por la hipertextualidad, la multimedialidad, la virtualidad y la conectividad.</a:t>
            </a:r>
          </a:p>
          <a:p>
            <a:pPr lvl="1"/>
            <a:endParaRPr lang="es-CL" sz="2000" i="1" dirty="0">
              <a:solidFill>
                <a:schemeClr val="tx1"/>
              </a:solidFill>
              <a:latin typeface="MTTMilano"/>
            </a:endParaRPr>
          </a:p>
          <a:p>
            <a:pPr lvl="1"/>
            <a:r>
              <a:rPr lang="es-CL" sz="2000" i="1" dirty="0">
                <a:solidFill>
                  <a:schemeClr val="tx1"/>
                </a:solidFill>
                <a:latin typeface="MTTMilano"/>
              </a:rPr>
              <a:t>La cuestión es la de </a:t>
            </a:r>
            <a:r>
              <a:rPr lang="es-CL" sz="2000" b="1" i="1" dirty="0">
                <a:solidFill>
                  <a:schemeClr val="tx2"/>
                </a:solidFill>
                <a:latin typeface="MTTMilano"/>
              </a:rPr>
              <a:t>determinar si en una sociedad digital 4.0 se puede seguir en un modelo educativo anclado en el 2.0 o 3.0</a:t>
            </a:r>
            <a:r>
              <a:rPr lang="es-CL" sz="2000" i="1" dirty="0">
                <a:solidFill>
                  <a:schemeClr val="tx1"/>
                </a:solidFill>
                <a:latin typeface="MTTMilano"/>
              </a:rPr>
              <a:t>. La interrogante sobre qué educación es la mejor para las nuevas generaciones no puede perder de vista cuáles serán las necesidades y los roles a desempeñar en el futuro, en el que el desarrollo, la implementación y la aplicación de la inteligencia artificial producirá trasformaciones radicales en el mercado laboral y el resto de ámbitos de la sociedad.</a:t>
            </a:r>
          </a:p>
        </p:txBody>
      </p:sp>
    </p:spTree>
    <p:extLst>
      <p:ext uri="{BB962C8B-B14F-4D97-AF65-F5344CB8AC3E}">
        <p14:creationId xmlns:p14="http://schemas.microsoft.com/office/powerpoint/2010/main" val="303215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7"/>
          <p:cNvSpPr txBox="1">
            <a:spLocks noGrp="1"/>
          </p:cNvSpPr>
          <p:nvPr>
            <p:ph type="ctrTitle"/>
          </p:nvPr>
        </p:nvSpPr>
        <p:spPr>
          <a:xfrm>
            <a:off x="796083" y="97724"/>
            <a:ext cx="39825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GRACIAS!</a:t>
            </a:r>
            <a:endParaRPr dirty="0"/>
          </a:p>
        </p:txBody>
      </p:sp>
      <p:sp>
        <p:nvSpPr>
          <p:cNvPr id="1162" name="Google Shape;1162;p47"/>
          <p:cNvSpPr txBox="1">
            <a:spLocks noGrp="1"/>
          </p:cNvSpPr>
          <p:nvPr>
            <p:ph type="subTitle" idx="1"/>
          </p:nvPr>
        </p:nvSpPr>
        <p:spPr>
          <a:xfrm>
            <a:off x="915110" y="1065479"/>
            <a:ext cx="4058806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>
                <a:latin typeface="+mn-lt"/>
              </a:rPr>
              <a:t>¿</a:t>
            </a:r>
            <a:r>
              <a:rPr lang="en" dirty="0" err="1">
                <a:latin typeface="+mn-lt"/>
              </a:rPr>
              <a:t>Tienes</a:t>
            </a:r>
            <a:r>
              <a:rPr lang="en" dirty="0">
                <a:latin typeface="+mn-lt"/>
              </a:rPr>
              <a:t> </a:t>
            </a:r>
            <a:r>
              <a:rPr lang="en" dirty="0" err="1">
                <a:latin typeface="+mn-lt"/>
              </a:rPr>
              <a:t>alguna</a:t>
            </a:r>
            <a:r>
              <a:rPr lang="en" dirty="0">
                <a:latin typeface="+mn-lt"/>
              </a:rPr>
              <a:t> </a:t>
            </a:r>
            <a:r>
              <a:rPr lang="en" dirty="0" err="1">
                <a:latin typeface="+mn-lt"/>
              </a:rPr>
              <a:t>pregunta</a:t>
            </a:r>
            <a:r>
              <a:rPr lang="en" dirty="0">
                <a:latin typeface="+mn-lt"/>
              </a:rPr>
              <a:t>?</a:t>
            </a:r>
            <a:endParaRPr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600" dirty="0">
                <a:latin typeface="+mn-lt"/>
                <a:hlinkClick r:id="rId3"/>
              </a:rPr>
              <a:t>jaime.rodriguez@ieducando.com</a:t>
            </a:r>
            <a:endParaRPr lang="es-ES" sz="16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600" dirty="0">
              <a:latin typeface="+mn-lt"/>
            </a:endParaRPr>
          </a:p>
        </p:txBody>
      </p:sp>
      <p:sp>
        <p:nvSpPr>
          <p:cNvPr id="1163" name="Google Shape;1163;p47">
            <a:hlinkClick r:id="rId4" action="ppaction://hlinksldjump"/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164" name="Google Shape;1164;p47">
            <a:hlinkClick r:id="rId5" action="ppaction://hlinksldjump"/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165" name="Google Shape;1165;p47">
            <a:hlinkClick r:id="rId6" action="ppaction://hlinksldjump"/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166" name="Google Shape;1166;p47">
            <a:hlinkClick r:id="rId7" action="ppaction://hlinksldjump"/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cxnSp>
        <p:nvCxnSpPr>
          <p:cNvPr id="1168" name="Google Shape;1168;p47"/>
          <p:cNvCxnSpPr/>
          <p:nvPr/>
        </p:nvCxnSpPr>
        <p:spPr>
          <a:xfrm>
            <a:off x="1031213" y="3154628"/>
            <a:ext cx="893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1169" name="Google Shape;1169;p47"/>
          <p:cNvGrpSpPr/>
          <p:nvPr/>
        </p:nvGrpSpPr>
        <p:grpSpPr>
          <a:xfrm>
            <a:off x="3870887" y="2066277"/>
            <a:ext cx="655246" cy="637546"/>
            <a:chOff x="1837200" y="1945425"/>
            <a:chExt cx="1622700" cy="1578475"/>
          </a:xfrm>
        </p:grpSpPr>
        <p:sp>
          <p:nvSpPr>
            <p:cNvPr id="1170" name="Google Shape;1170;p47"/>
            <p:cNvSpPr/>
            <p:nvPr/>
          </p:nvSpPr>
          <p:spPr>
            <a:xfrm>
              <a:off x="1837200" y="2543100"/>
              <a:ext cx="1025025" cy="980800"/>
            </a:xfrm>
            <a:custGeom>
              <a:avLst/>
              <a:gdLst/>
              <a:ahLst/>
              <a:cxnLst/>
              <a:rect l="l" t="t" r="r" b="b"/>
              <a:pathLst>
                <a:path w="41001" h="39232" extrusionOk="0">
                  <a:moveTo>
                    <a:pt x="39489" y="1512"/>
                  </a:moveTo>
                  <a:lnTo>
                    <a:pt x="39489" y="37716"/>
                  </a:lnTo>
                  <a:lnTo>
                    <a:pt x="1512" y="37716"/>
                  </a:lnTo>
                  <a:lnTo>
                    <a:pt x="1512" y="1512"/>
                  </a:lnTo>
                  <a:close/>
                  <a:moveTo>
                    <a:pt x="0" y="0"/>
                  </a:moveTo>
                  <a:lnTo>
                    <a:pt x="0" y="39231"/>
                  </a:lnTo>
                  <a:lnTo>
                    <a:pt x="41001" y="39231"/>
                  </a:lnTo>
                  <a:lnTo>
                    <a:pt x="4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2434850" y="1945425"/>
              <a:ext cx="1025050" cy="980800"/>
            </a:xfrm>
            <a:custGeom>
              <a:avLst/>
              <a:gdLst/>
              <a:ahLst/>
              <a:cxnLst/>
              <a:rect l="l" t="t" r="r" b="b"/>
              <a:pathLst>
                <a:path w="41002" h="39232" extrusionOk="0">
                  <a:moveTo>
                    <a:pt x="39489" y="1513"/>
                  </a:moveTo>
                  <a:lnTo>
                    <a:pt x="39489" y="37720"/>
                  </a:lnTo>
                  <a:lnTo>
                    <a:pt x="1512" y="37720"/>
                  </a:lnTo>
                  <a:lnTo>
                    <a:pt x="1512" y="1513"/>
                  </a:lnTo>
                  <a:close/>
                  <a:moveTo>
                    <a:pt x="0" y="1"/>
                  </a:moveTo>
                  <a:lnTo>
                    <a:pt x="0" y="39232"/>
                  </a:lnTo>
                  <a:lnTo>
                    <a:pt x="41001" y="39232"/>
                  </a:lnTo>
                  <a:lnTo>
                    <a:pt x="4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842675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2829900" y="1951000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24977" h="24977" extrusionOk="0">
                  <a:moveTo>
                    <a:pt x="23907" y="0"/>
                  </a:moveTo>
                  <a:lnTo>
                    <a:pt x="1" y="23907"/>
                  </a:lnTo>
                  <a:lnTo>
                    <a:pt x="1071" y="24977"/>
                  </a:lnTo>
                  <a:lnTo>
                    <a:pt x="24977" y="107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829975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1842750" y="2893900"/>
              <a:ext cx="624350" cy="624425"/>
            </a:xfrm>
            <a:custGeom>
              <a:avLst/>
              <a:gdLst/>
              <a:ahLst/>
              <a:cxnLst/>
              <a:rect l="l" t="t" r="r" b="b"/>
              <a:pathLst>
                <a:path w="24974" h="24977" extrusionOk="0">
                  <a:moveTo>
                    <a:pt x="23904" y="0"/>
                  </a:moveTo>
                  <a:lnTo>
                    <a:pt x="0" y="23907"/>
                  </a:lnTo>
                  <a:lnTo>
                    <a:pt x="1068" y="24977"/>
                  </a:lnTo>
                  <a:lnTo>
                    <a:pt x="24974" y="1070"/>
                  </a:lnTo>
                  <a:lnTo>
                    <a:pt x="23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47"/>
          <p:cNvGrpSpPr/>
          <p:nvPr/>
        </p:nvGrpSpPr>
        <p:grpSpPr>
          <a:xfrm>
            <a:off x="6812500" y="808909"/>
            <a:ext cx="1905700" cy="1858183"/>
            <a:chOff x="3699850" y="3437725"/>
            <a:chExt cx="2090500" cy="2038375"/>
          </a:xfrm>
        </p:grpSpPr>
        <p:sp>
          <p:nvSpPr>
            <p:cNvPr id="1177" name="Google Shape;1177;p47"/>
            <p:cNvSpPr/>
            <p:nvPr/>
          </p:nvSpPr>
          <p:spPr>
            <a:xfrm>
              <a:off x="4505875" y="4020150"/>
              <a:ext cx="328250" cy="462700"/>
            </a:xfrm>
            <a:custGeom>
              <a:avLst/>
              <a:gdLst/>
              <a:ahLst/>
              <a:cxnLst/>
              <a:rect l="l" t="t" r="r" b="b"/>
              <a:pathLst>
                <a:path w="13130" h="18508" extrusionOk="0">
                  <a:moveTo>
                    <a:pt x="940" y="1"/>
                  </a:moveTo>
                  <a:lnTo>
                    <a:pt x="1" y="640"/>
                  </a:lnTo>
                  <a:lnTo>
                    <a:pt x="12190" y="18507"/>
                  </a:lnTo>
                  <a:lnTo>
                    <a:pt x="13129" y="17868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4509625" y="3711675"/>
              <a:ext cx="462750" cy="328250"/>
            </a:xfrm>
            <a:custGeom>
              <a:avLst/>
              <a:gdLst/>
              <a:ahLst/>
              <a:cxnLst/>
              <a:rect l="l" t="t" r="r" b="b"/>
              <a:pathLst>
                <a:path w="18510" h="13130" extrusionOk="0">
                  <a:moveTo>
                    <a:pt x="17868" y="0"/>
                  </a:moveTo>
                  <a:lnTo>
                    <a:pt x="1" y="12187"/>
                  </a:lnTo>
                  <a:lnTo>
                    <a:pt x="643" y="13129"/>
                  </a:lnTo>
                  <a:lnTo>
                    <a:pt x="18510" y="940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4950750" y="3719175"/>
              <a:ext cx="188375" cy="509725"/>
            </a:xfrm>
            <a:custGeom>
              <a:avLst/>
              <a:gdLst/>
              <a:ahLst/>
              <a:cxnLst/>
              <a:rect l="l" t="t" r="r" b="b"/>
              <a:pathLst>
                <a:path w="7535" h="20389" extrusionOk="0">
                  <a:moveTo>
                    <a:pt x="1082" y="0"/>
                  </a:moveTo>
                  <a:lnTo>
                    <a:pt x="1" y="351"/>
                  </a:lnTo>
                  <a:lnTo>
                    <a:pt x="6454" y="20388"/>
                  </a:lnTo>
                  <a:lnTo>
                    <a:pt x="7535" y="200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4697850" y="4472325"/>
              <a:ext cx="138625" cy="600675"/>
            </a:xfrm>
            <a:custGeom>
              <a:avLst/>
              <a:gdLst/>
              <a:ahLst/>
              <a:cxnLst/>
              <a:rect l="l" t="t" r="r" b="b"/>
              <a:pathLst>
                <a:path w="5545" h="24027" extrusionOk="0">
                  <a:moveTo>
                    <a:pt x="4428" y="1"/>
                  </a:moveTo>
                  <a:lnTo>
                    <a:pt x="0" y="23821"/>
                  </a:lnTo>
                  <a:lnTo>
                    <a:pt x="1118" y="24027"/>
                  </a:lnTo>
                  <a:lnTo>
                    <a:pt x="5545" y="209"/>
                  </a:lnTo>
                  <a:lnTo>
                    <a:pt x="4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4813325" y="4213300"/>
              <a:ext cx="321575" cy="272475"/>
            </a:xfrm>
            <a:custGeom>
              <a:avLst/>
              <a:gdLst/>
              <a:ahLst/>
              <a:cxnLst/>
              <a:rect l="l" t="t" r="r" b="b"/>
              <a:pathLst>
                <a:path w="12863" h="10899" extrusionOk="0">
                  <a:moveTo>
                    <a:pt x="12137" y="1"/>
                  </a:moveTo>
                  <a:lnTo>
                    <a:pt x="0" y="10020"/>
                  </a:lnTo>
                  <a:lnTo>
                    <a:pt x="726" y="10898"/>
                  </a:lnTo>
                  <a:lnTo>
                    <a:pt x="12862" y="87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5117025" y="4213375"/>
              <a:ext cx="662575" cy="532375"/>
            </a:xfrm>
            <a:custGeom>
              <a:avLst/>
              <a:gdLst/>
              <a:ahLst/>
              <a:cxnLst/>
              <a:rect l="l" t="t" r="r" b="b"/>
              <a:pathLst>
                <a:path w="26503" h="21295" extrusionOk="0">
                  <a:moveTo>
                    <a:pt x="706" y="1"/>
                  </a:moveTo>
                  <a:lnTo>
                    <a:pt x="0" y="896"/>
                  </a:lnTo>
                  <a:lnTo>
                    <a:pt x="25796" y="21295"/>
                  </a:lnTo>
                  <a:lnTo>
                    <a:pt x="26502" y="20403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5102000" y="4716475"/>
              <a:ext cx="671825" cy="648825"/>
            </a:xfrm>
            <a:custGeom>
              <a:avLst/>
              <a:gdLst/>
              <a:ahLst/>
              <a:cxnLst/>
              <a:rect l="l" t="t" r="r" b="b"/>
              <a:pathLst>
                <a:path w="26873" h="25953" extrusionOk="0">
                  <a:moveTo>
                    <a:pt x="26080" y="1"/>
                  </a:moveTo>
                  <a:lnTo>
                    <a:pt x="1" y="25133"/>
                  </a:lnTo>
                  <a:lnTo>
                    <a:pt x="790" y="25953"/>
                  </a:lnTo>
                  <a:lnTo>
                    <a:pt x="26872" y="821"/>
                  </a:lnTo>
                  <a:lnTo>
                    <a:pt x="26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4703275" y="5058450"/>
              <a:ext cx="410000" cy="314625"/>
            </a:xfrm>
            <a:custGeom>
              <a:avLst/>
              <a:gdLst/>
              <a:ahLst/>
              <a:cxnLst/>
              <a:rect l="l" t="t" r="r" b="b"/>
              <a:pathLst>
                <a:path w="16400" h="12585" extrusionOk="0">
                  <a:moveTo>
                    <a:pt x="681" y="1"/>
                  </a:moveTo>
                  <a:lnTo>
                    <a:pt x="0" y="912"/>
                  </a:lnTo>
                  <a:lnTo>
                    <a:pt x="15722" y="12585"/>
                  </a:lnTo>
                  <a:lnTo>
                    <a:pt x="16400" y="11671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4295350" y="3498375"/>
              <a:ext cx="673350" cy="238675"/>
            </a:xfrm>
            <a:custGeom>
              <a:avLst/>
              <a:gdLst/>
              <a:ahLst/>
              <a:cxnLst/>
              <a:rect l="l" t="t" r="r" b="b"/>
              <a:pathLst>
                <a:path w="26934" h="9547" extrusionOk="0">
                  <a:moveTo>
                    <a:pt x="345" y="0"/>
                  </a:moveTo>
                  <a:lnTo>
                    <a:pt x="1" y="1084"/>
                  </a:lnTo>
                  <a:lnTo>
                    <a:pt x="26589" y="9547"/>
                  </a:lnTo>
                  <a:lnTo>
                    <a:pt x="26934" y="8463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4286525" y="3506225"/>
              <a:ext cx="244250" cy="527375"/>
            </a:xfrm>
            <a:custGeom>
              <a:avLst/>
              <a:gdLst/>
              <a:ahLst/>
              <a:cxnLst/>
              <a:rect l="l" t="t" r="r" b="b"/>
              <a:pathLst>
                <a:path w="9770" h="21095" extrusionOk="0">
                  <a:moveTo>
                    <a:pt x="1049" y="0"/>
                  </a:moveTo>
                  <a:lnTo>
                    <a:pt x="1" y="445"/>
                  </a:lnTo>
                  <a:lnTo>
                    <a:pt x="8722" y="21094"/>
                  </a:lnTo>
                  <a:lnTo>
                    <a:pt x="9770" y="20652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3844150" y="4017100"/>
              <a:ext cx="682525" cy="564625"/>
            </a:xfrm>
            <a:custGeom>
              <a:avLst/>
              <a:gdLst/>
              <a:ahLst/>
              <a:cxnLst/>
              <a:rect l="l" t="t" r="r" b="b"/>
              <a:pathLst>
                <a:path w="27301" h="22585" extrusionOk="0">
                  <a:moveTo>
                    <a:pt x="26581" y="0"/>
                  </a:moveTo>
                  <a:lnTo>
                    <a:pt x="1" y="21703"/>
                  </a:lnTo>
                  <a:lnTo>
                    <a:pt x="721" y="22584"/>
                  </a:lnTo>
                  <a:lnTo>
                    <a:pt x="27301" y="884"/>
                  </a:lnTo>
                  <a:lnTo>
                    <a:pt x="26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851875" y="4460525"/>
              <a:ext cx="972025" cy="124250"/>
            </a:xfrm>
            <a:custGeom>
              <a:avLst/>
              <a:gdLst/>
              <a:ahLst/>
              <a:cxnLst/>
              <a:rect l="l" t="t" r="r" b="b"/>
              <a:pathLst>
                <a:path w="38881" h="4970" extrusionOk="0">
                  <a:moveTo>
                    <a:pt x="38767" y="0"/>
                  </a:moveTo>
                  <a:lnTo>
                    <a:pt x="0" y="3835"/>
                  </a:lnTo>
                  <a:lnTo>
                    <a:pt x="112" y="4969"/>
                  </a:lnTo>
                  <a:lnTo>
                    <a:pt x="38881" y="1131"/>
                  </a:lnTo>
                  <a:lnTo>
                    <a:pt x="38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3775300" y="4556325"/>
              <a:ext cx="943200" cy="526050"/>
            </a:xfrm>
            <a:custGeom>
              <a:avLst/>
              <a:gdLst/>
              <a:ahLst/>
              <a:cxnLst/>
              <a:rect l="l" t="t" r="r" b="b"/>
              <a:pathLst>
                <a:path w="37728" h="21042" extrusionOk="0">
                  <a:moveTo>
                    <a:pt x="543" y="1"/>
                  </a:moveTo>
                  <a:lnTo>
                    <a:pt x="1" y="1004"/>
                  </a:lnTo>
                  <a:lnTo>
                    <a:pt x="37189" y="21042"/>
                  </a:lnTo>
                  <a:lnTo>
                    <a:pt x="37728" y="2004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4641150" y="4361675"/>
              <a:ext cx="252525" cy="230025"/>
            </a:xfrm>
            <a:custGeom>
              <a:avLst/>
              <a:gdLst/>
              <a:ahLst/>
              <a:cxnLst/>
              <a:rect l="l" t="t" r="r" b="b"/>
              <a:pathLst>
                <a:path w="10101" h="9201" extrusionOk="0">
                  <a:moveTo>
                    <a:pt x="5054" y="0"/>
                  </a:moveTo>
                  <a:cubicBezTo>
                    <a:pt x="4715" y="0"/>
                    <a:pt x="4372" y="38"/>
                    <a:pt x="4028" y="116"/>
                  </a:cubicBezTo>
                  <a:cubicBezTo>
                    <a:pt x="1551" y="680"/>
                    <a:pt x="1" y="3145"/>
                    <a:pt x="565" y="5622"/>
                  </a:cubicBezTo>
                  <a:cubicBezTo>
                    <a:pt x="1051" y="7754"/>
                    <a:pt x="2946" y="9200"/>
                    <a:pt x="5047" y="9200"/>
                  </a:cubicBezTo>
                  <a:cubicBezTo>
                    <a:pt x="5385" y="9200"/>
                    <a:pt x="5729" y="9163"/>
                    <a:pt x="6073" y="9085"/>
                  </a:cubicBezTo>
                  <a:cubicBezTo>
                    <a:pt x="8549" y="8520"/>
                    <a:pt x="10100" y="6055"/>
                    <a:pt x="9536" y="3579"/>
                  </a:cubicBezTo>
                  <a:cubicBezTo>
                    <a:pt x="9050" y="1446"/>
                    <a:pt x="7154" y="0"/>
                    <a:pt x="5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3699850" y="4486525"/>
              <a:ext cx="252500" cy="230025"/>
            </a:xfrm>
            <a:custGeom>
              <a:avLst/>
              <a:gdLst/>
              <a:ahLst/>
              <a:cxnLst/>
              <a:rect l="l" t="t" r="r" b="b"/>
              <a:pathLst>
                <a:path w="10100" h="9201" extrusionOk="0">
                  <a:moveTo>
                    <a:pt x="5055" y="0"/>
                  </a:moveTo>
                  <a:cubicBezTo>
                    <a:pt x="4716" y="0"/>
                    <a:pt x="4372" y="38"/>
                    <a:pt x="4028" y="116"/>
                  </a:cubicBezTo>
                  <a:cubicBezTo>
                    <a:pt x="1551" y="681"/>
                    <a:pt x="1" y="3146"/>
                    <a:pt x="565" y="5622"/>
                  </a:cubicBezTo>
                  <a:cubicBezTo>
                    <a:pt x="1051" y="7754"/>
                    <a:pt x="2946" y="9201"/>
                    <a:pt x="5047" y="9201"/>
                  </a:cubicBezTo>
                  <a:cubicBezTo>
                    <a:pt x="5385" y="9201"/>
                    <a:pt x="5729" y="9163"/>
                    <a:pt x="6073" y="9085"/>
                  </a:cubicBezTo>
                  <a:cubicBezTo>
                    <a:pt x="8549" y="8521"/>
                    <a:pt x="10100" y="6055"/>
                    <a:pt x="9536" y="3579"/>
                  </a:cubicBezTo>
                  <a:cubicBezTo>
                    <a:pt x="9050" y="1445"/>
                    <a:pt x="7155" y="0"/>
                    <a:pt x="5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4987025" y="5246075"/>
              <a:ext cx="252425" cy="230025"/>
            </a:xfrm>
            <a:custGeom>
              <a:avLst/>
              <a:gdLst/>
              <a:ahLst/>
              <a:cxnLst/>
              <a:rect l="l" t="t" r="r" b="b"/>
              <a:pathLst>
                <a:path w="10097" h="9201" extrusionOk="0">
                  <a:moveTo>
                    <a:pt x="5053" y="0"/>
                  </a:moveTo>
                  <a:cubicBezTo>
                    <a:pt x="4714" y="0"/>
                    <a:pt x="4371" y="38"/>
                    <a:pt x="4027" y="116"/>
                  </a:cubicBezTo>
                  <a:cubicBezTo>
                    <a:pt x="1551" y="680"/>
                    <a:pt x="0" y="3146"/>
                    <a:pt x="564" y="5622"/>
                  </a:cubicBezTo>
                  <a:cubicBezTo>
                    <a:pt x="1050" y="7754"/>
                    <a:pt x="2946" y="9201"/>
                    <a:pt x="5045" y="9201"/>
                  </a:cubicBezTo>
                  <a:cubicBezTo>
                    <a:pt x="5383" y="9201"/>
                    <a:pt x="5726" y="9163"/>
                    <a:pt x="6070" y="9085"/>
                  </a:cubicBezTo>
                  <a:cubicBezTo>
                    <a:pt x="8546" y="8521"/>
                    <a:pt x="10097" y="6055"/>
                    <a:pt x="9533" y="3579"/>
                  </a:cubicBezTo>
                  <a:cubicBezTo>
                    <a:pt x="9047" y="1447"/>
                    <a:pt x="7151" y="0"/>
                    <a:pt x="5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5008075" y="4108275"/>
              <a:ext cx="252450" cy="230025"/>
            </a:xfrm>
            <a:custGeom>
              <a:avLst/>
              <a:gdLst/>
              <a:ahLst/>
              <a:cxnLst/>
              <a:rect l="l" t="t" r="r" b="b"/>
              <a:pathLst>
                <a:path w="10098" h="9201" extrusionOk="0">
                  <a:moveTo>
                    <a:pt x="5053" y="1"/>
                  </a:moveTo>
                  <a:cubicBezTo>
                    <a:pt x="4715" y="1"/>
                    <a:pt x="4371" y="38"/>
                    <a:pt x="4027" y="116"/>
                  </a:cubicBezTo>
                  <a:cubicBezTo>
                    <a:pt x="1551" y="681"/>
                    <a:pt x="0" y="3146"/>
                    <a:pt x="565" y="5622"/>
                  </a:cubicBezTo>
                  <a:cubicBezTo>
                    <a:pt x="1050" y="7755"/>
                    <a:pt x="2946" y="9201"/>
                    <a:pt x="5045" y="9201"/>
                  </a:cubicBezTo>
                  <a:cubicBezTo>
                    <a:pt x="5383" y="9201"/>
                    <a:pt x="5726" y="9163"/>
                    <a:pt x="6070" y="9085"/>
                  </a:cubicBezTo>
                  <a:cubicBezTo>
                    <a:pt x="8549" y="8521"/>
                    <a:pt x="10097" y="6056"/>
                    <a:pt x="9533" y="3579"/>
                  </a:cubicBezTo>
                  <a:cubicBezTo>
                    <a:pt x="9047" y="1447"/>
                    <a:pt x="7151" y="1"/>
                    <a:pt x="5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4138400" y="3437725"/>
              <a:ext cx="252525" cy="230025"/>
            </a:xfrm>
            <a:custGeom>
              <a:avLst/>
              <a:gdLst/>
              <a:ahLst/>
              <a:cxnLst/>
              <a:rect l="l" t="t" r="r" b="b"/>
              <a:pathLst>
                <a:path w="10101" h="9201" extrusionOk="0">
                  <a:moveTo>
                    <a:pt x="5054" y="1"/>
                  </a:moveTo>
                  <a:cubicBezTo>
                    <a:pt x="4715" y="1"/>
                    <a:pt x="4372" y="38"/>
                    <a:pt x="4028" y="117"/>
                  </a:cubicBezTo>
                  <a:cubicBezTo>
                    <a:pt x="1551" y="681"/>
                    <a:pt x="1" y="3146"/>
                    <a:pt x="565" y="5622"/>
                  </a:cubicBezTo>
                  <a:cubicBezTo>
                    <a:pt x="1051" y="7755"/>
                    <a:pt x="2946" y="9201"/>
                    <a:pt x="5047" y="9201"/>
                  </a:cubicBezTo>
                  <a:cubicBezTo>
                    <a:pt x="5385" y="9201"/>
                    <a:pt x="5729" y="9163"/>
                    <a:pt x="6073" y="9085"/>
                  </a:cubicBezTo>
                  <a:cubicBezTo>
                    <a:pt x="8549" y="8521"/>
                    <a:pt x="10100" y="6056"/>
                    <a:pt x="9536" y="3580"/>
                  </a:cubicBezTo>
                  <a:cubicBezTo>
                    <a:pt x="9050" y="1447"/>
                    <a:pt x="7154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5537925" y="4615475"/>
              <a:ext cx="252425" cy="230100"/>
            </a:xfrm>
            <a:custGeom>
              <a:avLst/>
              <a:gdLst/>
              <a:ahLst/>
              <a:cxnLst/>
              <a:rect l="l" t="t" r="r" b="b"/>
              <a:pathLst>
                <a:path w="10097" h="9204" extrusionOk="0">
                  <a:moveTo>
                    <a:pt x="5053" y="1"/>
                  </a:moveTo>
                  <a:cubicBezTo>
                    <a:pt x="4714" y="1"/>
                    <a:pt x="4371" y="38"/>
                    <a:pt x="4027" y="116"/>
                  </a:cubicBezTo>
                  <a:cubicBezTo>
                    <a:pt x="1551" y="681"/>
                    <a:pt x="0" y="3149"/>
                    <a:pt x="564" y="5625"/>
                  </a:cubicBezTo>
                  <a:cubicBezTo>
                    <a:pt x="1050" y="7757"/>
                    <a:pt x="2946" y="9204"/>
                    <a:pt x="5045" y="9204"/>
                  </a:cubicBezTo>
                  <a:cubicBezTo>
                    <a:pt x="5383" y="9204"/>
                    <a:pt x="5726" y="9166"/>
                    <a:pt x="6070" y="9088"/>
                  </a:cubicBezTo>
                  <a:cubicBezTo>
                    <a:pt x="8546" y="8524"/>
                    <a:pt x="10097" y="6058"/>
                    <a:pt x="9533" y="3582"/>
                  </a:cubicBezTo>
                  <a:cubicBezTo>
                    <a:pt x="9047" y="1447"/>
                    <a:pt x="7151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4384575" y="3897000"/>
              <a:ext cx="252500" cy="230100"/>
            </a:xfrm>
            <a:custGeom>
              <a:avLst/>
              <a:gdLst/>
              <a:ahLst/>
              <a:cxnLst/>
              <a:rect l="l" t="t" r="r" b="b"/>
              <a:pathLst>
                <a:path w="10100" h="9204" extrusionOk="0">
                  <a:moveTo>
                    <a:pt x="5054" y="0"/>
                  </a:moveTo>
                  <a:cubicBezTo>
                    <a:pt x="4715" y="0"/>
                    <a:pt x="4371" y="38"/>
                    <a:pt x="4027" y="116"/>
                  </a:cubicBezTo>
                  <a:cubicBezTo>
                    <a:pt x="1551" y="680"/>
                    <a:pt x="0" y="3145"/>
                    <a:pt x="564" y="5624"/>
                  </a:cubicBezTo>
                  <a:cubicBezTo>
                    <a:pt x="1050" y="7757"/>
                    <a:pt x="2946" y="9203"/>
                    <a:pt x="5046" y="9203"/>
                  </a:cubicBezTo>
                  <a:cubicBezTo>
                    <a:pt x="5385" y="9203"/>
                    <a:pt x="5729" y="9166"/>
                    <a:pt x="6073" y="9087"/>
                  </a:cubicBezTo>
                  <a:cubicBezTo>
                    <a:pt x="8549" y="8523"/>
                    <a:pt x="10100" y="6058"/>
                    <a:pt x="9535" y="3579"/>
                  </a:cubicBezTo>
                  <a:cubicBezTo>
                    <a:pt x="9050" y="1446"/>
                    <a:pt x="7154" y="0"/>
                    <a:pt x="5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4858425" y="3663950"/>
              <a:ext cx="252425" cy="230025"/>
            </a:xfrm>
            <a:custGeom>
              <a:avLst/>
              <a:gdLst/>
              <a:ahLst/>
              <a:cxnLst/>
              <a:rect l="l" t="t" r="r" b="b"/>
              <a:pathLst>
                <a:path w="10097" h="9201" extrusionOk="0">
                  <a:moveTo>
                    <a:pt x="5052" y="1"/>
                  </a:moveTo>
                  <a:cubicBezTo>
                    <a:pt x="4714" y="1"/>
                    <a:pt x="4371" y="38"/>
                    <a:pt x="4027" y="117"/>
                  </a:cubicBezTo>
                  <a:cubicBezTo>
                    <a:pt x="1551" y="681"/>
                    <a:pt x="0" y="3146"/>
                    <a:pt x="564" y="5622"/>
                  </a:cubicBezTo>
                  <a:cubicBezTo>
                    <a:pt x="1050" y="7755"/>
                    <a:pt x="2946" y="9201"/>
                    <a:pt x="5044" y="9201"/>
                  </a:cubicBezTo>
                  <a:cubicBezTo>
                    <a:pt x="5383" y="9201"/>
                    <a:pt x="5726" y="9163"/>
                    <a:pt x="6070" y="9085"/>
                  </a:cubicBezTo>
                  <a:cubicBezTo>
                    <a:pt x="8546" y="8521"/>
                    <a:pt x="10097" y="6056"/>
                    <a:pt x="9533" y="3580"/>
                  </a:cubicBezTo>
                  <a:cubicBezTo>
                    <a:pt x="9047" y="1447"/>
                    <a:pt x="7151" y="1"/>
                    <a:pt x="5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47"/>
          <p:cNvSpPr/>
          <p:nvPr/>
        </p:nvSpPr>
        <p:spPr>
          <a:xfrm>
            <a:off x="6779250" y="224985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9" name="Google Shape;1199;p47"/>
          <p:cNvCxnSpPr/>
          <p:nvPr/>
        </p:nvCxnSpPr>
        <p:spPr>
          <a:xfrm>
            <a:off x="4777489" y="534999"/>
            <a:ext cx="1616400" cy="1429200"/>
          </a:xfrm>
          <a:prstGeom prst="bentConnector3">
            <a:avLst>
              <a:gd name="adj1" fmla="val 49096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47"/>
          <p:cNvGrpSpPr/>
          <p:nvPr/>
        </p:nvGrpSpPr>
        <p:grpSpPr>
          <a:xfrm>
            <a:off x="5143390" y="2667094"/>
            <a:ext cx="443148" cy="443148"/>
            <a:chOff x="2787725" y="238125"/>
            <a:chExt cx="513200" cy="513200"/>
          </a:xfrm>
        </p:grpSpPr>
        <p:sp>
          <p:nvSpPr>
            <p:cNvPr id="1202" name="Google Shape;1202;p47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47"/>
          <p:cNvSpPr txBox="1"/>
          <p:nvPr/>
        </p:nvSpPr>
        <p:spPr>
          <a:xfrm>
            <a:off x="5985075" y="4324825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Educación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1207" name="Google Shape;1207;p47"/>
          <p:cNvSpPr txBox="1"/>
          <p:nvPr/>
        </p:nvSpPr>
        <p:spPr>
          <a:xfrm>
            <a:off x="5985075" y="3931000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Innovación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1208" name="Google Shape;1208;p47"/>
          <p:cNvSpPr txBox="1"/>
          <p:nvPr/>
        </p:nvSpPr>
        <p:spPr>
          <a:xfrm>
            <a:off x="5985075" y="3537175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Tecnología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1209" name="Google Shape;1209;p47"/>
          <p:cNvSpPr txBox="1"/>
          <p:nvPr/>
        </p:nvSpPr>
        <p:spPr>
          <a:xfrm>
            <a:off x="5985075" y="3143350"/>
            <a:ext cx="1180800" cy="3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Aprendizaje</a:t>
            </a:r>
            <a:endParaRPr sz="1600" dirty="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grpSp>
        <p:nvGrpSpPr>
          <p:cNvPr id="1210" name="Google Shape;1210;p47"/>
          <p:cNvGrpSpPr/>
          <p:nvPr/>
        </p:nvGrpSpPr>
        <p:grpSpPr>
          <a:xfrm rot="10800000">
            <a:off x="7916228" y="3807427"/>
            <a:ext cx="804345" cy="796260"/>
            <a:chOff x="4885052" y="50999"/>
            <a:chExt cx="1616448" cy="1600201"/>
          </a:xfrm>
        </p:grpSpPr>
        <p:cxnSp>
          <p:nvCxnSpPr>
            <p:cNvPr id="1211" name="Google Shape;1211;p47"/>
            <p:cNvCxnSpPr/>
            <p:nvPr/>
          </p:nvCxnSpPr>
          <p:spPr>
            <a:xfrm>
              <a:off x="4885052" y="50999"/>
              <a:ext cx="1609200" cy="79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47"/>
            <p:cNvCxnSpPr/>
            <p:nvPr/>
          </p:nvCxnSpPr>
          <p:spPr>
            <a:xfrm>
              <a:off x="6501500" y="856200"/>
              <a:ext cx="0" cy="795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2" descr="Generador de Códigos QR Codes">
            <a:extLst>
              <a:ext uri="{FF2B5EF4-FFF2-40B4-BE49-F238E27FC236}">
                <a16:creationId xmlns:a16="http://schemas.microsoft.com/office/drawing/2014/main" id="{31844F85-787F-0BAF-867E-A2F62B54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39" y="32613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>
            <a:spLocks noGrp="1"/>
          </p:cNvSpPr>
          <p:nvPr>
            <p:ph type="title"/>
          </p:nvPr>
        </p:nvSpPr>
        <p:spPr>
          <a:xfrm>
            <a:off x="1005875" y="106018"/>
            <a:ext cx="7423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Algunas</a:t>
            </a:r>
            <a:r>
              <a:rPr lang="en" sz="2800" dirty="0"/>
              <a:t> </a:t>
            </a:r>
            <a:r>
              <a:rPr lang="en" sz="2800" dirty="0" err="1"/>
              <a:t>evidencias</a:t>
            </a:r>
            <a:r>
              <a:rPr lang="en" sz="2800" dirty="0"/>
              <a:t> y </a:t>
            </a:r>
            <a:r>
              <a:rPr lang="en" sz="2800" dirty="0" err="1"/>
              <a:t>reflexiones</a:t>
            </a:r>
            <a:endParaRPr sz="2800" dirty="0"/>
          </a:p>
        </p:txBody>
      </p:sp>
      <p:sp>
        <p:nvSpPr>
          <p:cNvPr id="429" name="Google Shape;429;p30"/>
          <p:cNvSpPr txBox="1">
            <a:spLocks noGrp="1"/>
          </p:cNvSpPr>
          <p:nvPr>
            <p:ph type="body" idx="1"/>
          </p:nvPr>
        </p:nvSpPr>
        <p:spPr>
          <a:xfrm>
            <a:off x="1005850" y="1175200"/>
            <a:ext cx="7423200" cy="3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  <a:p>
            <a:r>
              <a:rPr lang="es-CL" sz="1400" dirty="0"/>
              <a:t>Vivíamos (y vivimos) en la sociedad de las comunicaciones, de la información y las tecnologías, con multitud de recursos a nuestro servicio (plataformas telemáticas, aplicaciones de videoconferencia, recursos multimedia, etc.) que </a:t>
            </a:r>
            <a:r>
              <a:rPr lang="es-CL" sz="1400" b="1" dirty="0">
                <a:solidFill>
                  <a:schemeClr val="tx2"/>
                </a:solidFill>
              </a:rPr>
              <a:t>no se estaban utilizando de forma generalizada</a:t>
            </a:r>
            <a:r>
              <a:rPr lang="es-CL" sz="1400" dirty="0"/>
              <a:t> hasta que llegó la pandemia.</a:t>
            </a:r>
          </a:p>
          <a:p>
            <a:endParaRPr lang="es-CL" sz="1400" dirty="0"/>
          </a:p>
          <a:p>
            <a:r>
              <a:rPr lang="es-CL" sz="1400" b="1" dirty="0">
                <a:solidFill>
                  <a:schemeClr val="tx2"/>
                </a:solidFill>
              </a:rPr>
              <a:t>Quienes mejor se adaptaron a estos cambios fueron las niñas, niños y jóvenes</a:t>
            </a:r>
            <a:r>
              <a:rPr lang="es-CL" sz="1400" dirty="0"/>
              <a:t>, sin mucha queja adoptaron las mejores prácticas para su proceso de e-a: mascarilla, lavado de manos, juegos con distanciamiento social, trabajo on-line.</a:t>
            </a:r>
          </a:p>
        </p:txBody>
      </p:sp>
      <p:grpSp>
        <p:nvGrpSpPr>
          <p:cNvPr id="430" name="Google Shape;430;p30"/>
          <p:cNvGrpSpPr/>
          <p:nvPr/>
        </p:nvGrpSpPr>
        <p:grpSpPr>
          <a:xfrm>
            <a:off x="1116178" y="3960682"/>
            <a:ext cx="443148" cy="443148"/>
            <a:chOff x="2787725" y="238125"/>
            <a:chExt cx="513200" cy="513200"/>
          </a:xfrm>
        </p:grpSpPr>
        <p:sp>
          <p:nvSpPr>
            <p:cNvPr id="431" name="Google Shape;431;p30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30"/>
          <p:cNvGrpSpPr/>
          <p:nvPr/>
        </p:nvGrpSpPr>
        <p:grpSpPr>
          <a:xfrm rot="5400000">
            <a:off x="7674411" y="3617094"/>
            <a:ext cx="1345010" cy="1095036"/>
            <a:chOff x="7023107" y="689771"/>
            <a:chExt cx="1345010" cy="1095036"/>
          </a:xfrm>
        </p:grpSpPr>
        <p:cxnSp>
          <p:nvCxnSpPr>
            <p:cNvPr id="436" name="Google Shape;436;p30"/>
            <p:cNvCxnSpPr/>
            <p:nvPr/>
          </p:nvCxnSpPr>
          <p:spPr>
            <a:xfrm>
              <a:off x="7023107" y="689771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30"/>
            <p:cNvCxnSpPr/>
            <p:nvPr/>
          </p:nvCxnSpPr>
          <p:spPr>
            <a:xfrm rot="16200000" flipH="1">
              <a:off x="7809967" y="1226657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438" name="Google Shape;438;p30"/>
          <p:cNvSpPr/>
          <p:nvPr/>
        </p:nvSpPr>
        <p:spPr>
          <a:xfrm>
            <a:off x="6851650" y="3806720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0"/>
          <p:cNvSpPr/>
          <p:nvPr/>
        </p:nvSpPr>
        <p:spPr>
          <a:xfrm>
            <a:off x="2492175" y="456200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0"/>
          <p:cNvGrpSpPr/>
          <p:nvPr/>
        </p:nvGrpSpPr>
        <p:grpSpPr>
          <a:xfrm>
            <a:off x="8296403" y="633532"/>
            <a:ext cx="443148" cy="443148"/>
            <a:chOff x="2787725" y="238125"/>
            <a:chExt cx="513200" cy="513200"/>
          </a:xfrm>
        </p:grpSpPr>
        <p:sp>
          <p:nvSpPr>
            <p:cNvPr id="441" name="Google Shape;441;p30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20;p29">
            <a:hlinkClick r:id="rId3" action="ppaction://hlinksldjump"/>
            <a:extLst>
              <a:ext uri="{FF2B5EF4-FFF2-40B4-BE49-F238E27FC236}">
                <a16:creationId xmlns:a16="http://schemas.microsoft.com/office/drawing/2014/main" id="{3FF384FB-3C56-38A2-5203-6DAE45915D1B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3600" b="1" u="sng" dirty="0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Google Shape;421;p29">
            <a:hlinkClick r:id="rId4" action="ppaction://hlinksldjump"/>
            <a:extLst>
              <a:ext uri="{FF2B5EF4-FFF2-40B4-BE49-F238E27FC236}">
                <a16:creationId xmlns:a16="http://schemas.microsoft.com/office/drawing/2014/main" id="{5088C907-3C49-5385-DDF7-C753C5708E85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Google Shape;422;p29">
            <a:hlinkClick r:id="rId5" action="ppaction://hlinksldjump"/>
            <a:extLst>
              <a:ext uri="{FF2B5EF4-FFF2-40B4-BE49-F238E27FC236}">
                <a16:creationId xmlns:a16="http://schemas.microsoft.com/office/drawing/2014/main" id="{D674E415-47D3-FFF7-B9C4-D52AA7D5168C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5" name="Google Shape;423;p29">
            <a:hlinkClick r:id="rId6" action="ppaction://hlinksldjump"/>
            <a:extLst>
              <a:ext uri="{FF2B5EF4-FFF2-40B4-BE49-F238E27FC236}">
                <a16:creationId xmlns:a16="http://schemas.microsoft.com/office/drawing/2014/main" id="{0AA26037-EFE8-A249-7CC9-BF516C2094A3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0A03FB-FD44-2DBC-5843-C39DAF7D2FC8}"/>
              </a:ext>
            </a:extLst>
          </p:cNvPr>
          <p:cNvSpPr txBox="1"/>
          <p:nvPr/>
        </p:nvSpPr>
        <p:spPr>
          <a:xfrm>
            <a:off x="1406360" y="802651"/>
            <a:ext cx="6361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“El siglo XXI comenzó el 2020”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1"/>
          <p:cNvSpPr txBox="1">
            <a:spLocks noGrp="1"/>
          </p:cNvSpPr>
          <p:nvPr>
            <p:ph type="body" idx="1"/>
          </p:nvPr>
        </p:nvSpPr>
        <p:spPr>
          <a:xfrm>
            <a:off x="1005850" y="1175200"/>
            <a:ext cx="7423200" cy="3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¿Y </a:t>
            </a:r>
            <a:r>
              <a:rPr lang="en" sz="2200" dirty="0" err="1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los</a:t>
            </a:r>
            <a:r>
              <a:rPr lang="en" sz="2200" dirty="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" sz="2200" dirty="0" err="1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docentes</a:t>
            </a:r>
            <a:r>
              <a:rPr lang="en" sz="2200" dirty="0"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rPr>
              <a:t>?</a:t>
            </a:r>
            <a:endParaRPr sz="2200" dirty="0">
              <a:highlight>
                <a:schemeClr val="accent3"/>
              </a:highlight>
              <a:latin typeface="Antonio"/>
              <a:ea typeface="Antonio"/>
              <a:cs typeface="Antonio"/>
              <a:sym typeface="Antoni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algn="l"/>
            <a:r>
              <a:rPr lang="es-CL" sz="1400" b="1" dirty="0">
                <a:solidFill>
                  <a:schemeClr val="tx2"/>
                </a:solidFill>
              </a:rPr>
              <a:t>El confinamiento develó diferentes grados de carencias en competencia digital</a:t>
            </a:r>
            <a:r>
              <a:rPr lang="es-CL" dirty="0"/>
              <a:t>. </a:t>
            </a:r>
            <a:r>
              <a:rPr lang="es-CL" sz="1400" dirty="0"/>
              <a:t>Tener que utilizar recursos TIC y cambiar la metodología tradicional por metodologías activas, entre otros aspectos, han puesto de manifiesto la falta formación del profesorado en competencias digitales.</a:t>
            </a:r>
          </a:p>
          <a:p>
            <a:pPr algn="l"/>
            <a:endParaRPr lang="es-CL" dirty="0"/>
          </a:p>
          <a:p>
            <a:pPr algn="l"/>
            <a:r>
              <a:rPr lang="es-CL" sz="1400" dirty="0"/>
              <a:t>También tuvieron que soportar muchas horas con mascarillas, estar constantemente pendientes del cumplimiento de normas y protocolos, acudir a formaciones específicas, compatibilizar hogar y familia, etc. Todo esto hizo que </a:t>
            </a:r>
            <a:r>
              <a:rPr lang="es-CL" sz="1400" b="1" dirty="0">
                <a:solidFill>
                  <a:schemeClr val="tx2"/>
                </a:solidFill>
              </a:rPr>
              <a:t>las y  los docentes sintieran cansancio, agobio y agotamiento </a:t>
            </a:r>
            <a:r>
              <a:rPr lang="es-CL" sz="1400" dirty="0"/>
              <a:t>de manera reiterada y constante durante el año.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55" name="Google Shape;455;p31"/>
          <p:cNvCxnSpPr/>
          <p:nvPr/>
        </p:nvCxnSpPr>
        <p:spPr>
          <a:xfrm flipH="1">
            <a:off x="8314875" y="4419600"/>
            <a:ext cx="890100" cy="723900"/>
          </a:xfrm>
          <a:prstGeom prst="bentConnector3">
            <a:avLst>
              <a:gd name="adj1" fmla="val 100163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6" name="Google Shape;456;p31"/>
          <p:cNvSpPr/>
          <p:nvPr/>
        </p:nvSpPr>
        <p:spPr>
          <a:xfrm>
            <a:off x="7339650" y="4561995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1"/>
          <p:cNvSpPr/>
          <p:nvPr/>
        </p:nvSpPr>
        <p:spPr>
          <a:xfrm>
            <a:off x="2237725" y="4223554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>
            <a:off x="965953" y="4368682"/>
            <a:ext cx="443148" cy="443148"/>
            <a:chOff x="2787725" y="238125"/>
            <a:chExt cx="513200" cy="513200"/>
          </a:xfrm>
        </p:grpSpPr>
        <p:sp>
          <p:nvSpPr>
            <p:cNvPr id="459" name="Google Shape;459;p31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1"/>
          <p:cNvGrpSpPr/>
          <p:nvPr/>
        </p:nvGrpSpPr>
        <p:grpSpPr>
          <a:xfrm>
            <a:off x="8296403" y="633532"/>
            <a:ext cx="443148" cy="443148"/>
            <a:chOff x="2787725" y="238125"/>
            <a:chExt cx="513200" cy="513200"/>
          </a:xfrm>
        </p:grpSpPr>
        <p:sp>
          <p:nvSpPr>
            <p:cNvPr id="464" name="Google Shape;464;p31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28;p30">
            <a:extLst>
              <a:ext uri="{FF2B5EF4-FFF2-40B4-BE49-F238E27FC236}">
                <a16:creationId xmlns:a16="http://schemas.microsoft.com/office/drawing/2014/main" id="{3B342453-9002-69E5-49C9-142004EC19E7}"/>
              </a:ext>
            </a:extLst>
          </p:cNvPr>
          <p:cNvSpPr txBox="1">
            <a:spLocks/>
          </p:cNvSpPr>
          <p:nvPr/>
        </p:nvSpPr>
        <p:spPr>
          <a:xfrm>
            <a:off x="1005875" y="106018"/>
            <a:ext cx="7423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rPr lang="es-CL" sz="2800"/>
              <a:t>Algunas evidencias y reflexiones</a:t>
            </a:r>
            <a:endParaRPr lang="es-CL" sz="2800" dirty="0"/>
          </a:p>
        </p:txBody>
      </p:sp>
      <p:sp>
        <p:nvSpPr>
          <p:cNvPr id="5" name="Google Shape;420;p29">
            <a:hlinkClick r:id="rId3" action="ppaction://hlinksldjump"/>
            <a:extLst>
              <a:ext uri="{FF2B5EF4-FFF2-40B4-BE49-F238E27FC236}">
                <a16:creationId xmlns:a16="http://schemas.microsoft.com/office/drawing/2014/main" id="{E12CCBC6-50B8-B903-1679-EC3EC36F8A20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3600" b="1" u="sng" dirty="0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" name="Google Shape;421;p29">
            <a:hlinkClick r:id="rId4" action="ppaction://hlinksldjump"/>
            <a:extLst>
              <a:ext uri="{FF2B5EF4-FFF2-40B4-BE49-F238E27FC236}">
                <a16:creationId xmlns:a16="http://schemas.microsoft.com/office/drawing/2014/main" id="{A5D3559A-46A2-5133-6420-86C330FAA28B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" name="Google Shape;422;p29">
            <a:hlinkClick r:id="rId5" action="ppaction://hlinksldjump"/>
            <a:extLst>
              <a:ext uri="{FF2B5EF4-FFF2-40B4-BE49-F238E27FC236}">
                <a16:creationId xmlns:a16="http://schemas.microsoft.com/office/drawing/2014/main" id="{E695EA92-AE81-4B23-0698-27A39FE9D62B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" name="Google Shape;423;p29">
            <a:hlinkClick r:id="rId6" action="ppaction://hlinksldjump"/>
            <a:extLst>
              <a:ext uri="{FF2B5EF4-FFF2-40B4-BE49-F238E27FC236}">
                <a16:creationId xmlns:a16="http://schemas.microsoft.com/office/drawing/2014/main" id="{8CC1394A-6C91-911E-4C61-5E9CBFE45CD9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9FAB523-13AE-FFCA-0498-511784C1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Datos a considerar… </a:t>
            </a:r>
            <a:r>
              <a:rPr lang="es-CL" sz="800" dirty="0"/>
              <a:t>(Estudio </a:t>
            </a:r>
            <a:r>
              <a:rPr lang="es-CL" sz="800" dirty="0" err="1"/>
              <a:t>BlinkLearning</a:t>
            </a:r>
            <a:r>
              <a:rPr lang="es-CL" sz="800" dirty="0"/>
              <a:t>, 2022) </a:t>
            </a:r>
            <a:endParaRPr lang="es-CL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918B4535-82F9-58F6-A547-21E1EC08D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t="61999"/>
          <a:stretch/>
        </p:blipFill>
        <p:spPr>
          <a:xfrm>
            <a:off x="4994267" y="3288762"/>
            <a:ext cx="3712339" cy="174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0792C5BA-CC2F-7763-AFFD-CC75F2902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t="14590" b="42468"/>
          <a:stretch/>
        </p:blipFill>
        <p:spPr>
          <a:xfrm>
            <a:off x="4994268" y="1175200"/>
            <a:ext cx="3712340" cy="197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1EDCA722-8B62-54D6-2647-2B4BCA63B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24" r="53326" b="1275"/>
          <a:stretch/>
        </p:blipFill>
        <p:spPr>
          <a:xfrm>
            <a:off x="1072638" y="3410383"/>
            <a:ext cx="3077096" cy="150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EAC44416-F27B-A859-F2F8-D3C0F3BC2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" t="16012" r="57092" b="41046"/>
          <a:stretch/>
        </p:blipFill>
        <p:spPr>
          <a:xfrm>
            <a:off x="1072638" y="1175200"/>
            <a:ext cx="3077096" cy="197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20;p29">
            <a:hlinkClick r:id="rId3" action="ppaction://hlinksldjump"/>
            <a:extLst>
              <a:ext uri="{FF2B5EF4-FFF2-40B4-BE49-F238E27FC236}">
                <a16:creationId xmlns:a16="http://schemas.microsoft.com/office/drawing/2014/main" id="{F99BC050-B8D1-2D8A-9146-6E40955EE6E3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3600" b="1" u="sng" dirty="0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3" name="Google Shape;421;p29">
            <a:hlinkClick r:id="rId4" action="ppaction://hlinksldjump"/>
            <a:extLst>
              <a:ext uri="{FF2B5EF4-FFF2-40B4-BE49-F238E27FC236}">
                <a16:creationId xmlns:a16="http://schemas.microsoft.com/office/drawing/2014/main" id="{4DE0810B-F4EF-A8DB-6B08-AF5E23EB790F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4" name="Google Shape;422;p29">
            <a:hlinkClick r:id="rId5" action="ppaction://hlinksldjump"/>
            <a:extLst>
              <a:ext uri="{FF2B5EF4-FFF2-40B4-BE49-F238E27FC236}">
                <a16:creationId xmlns:a16="http://schemas.microsoft.com/office/drawing/2014/main" id="{41DAEAAD-6845-BF93-F161-FC9694E573F0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5" name="Google Shape;423;p29">
            <a:hlinkClick r:id="rId6" action="ppaction://hlinksldjump"/>
            <a:extLst>
              <a:ext uri="{FF2B5EF4-FFF2-40B4-BE49-F238E27FC236}">
                <a16:creationId xmlns:a16="http://schemas.microsoft.com/office/drawing/2014/main" id="{2639222B-6414-8CD9-0D0E-9249A7F8F69D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158730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347F35-19C7-9348-089A-AD857E0B9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5" t="17596"/>
          <a:stretch/>
        </p:blipFill>
        <p:spPr>
          <a:xfrm>
            <a:off x="5078895" y="1391477"/>
            <a:ext cx="3620035" cy="34245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71BCB4-A456-D358-9F34-7AAD75FA9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8" r="51364"/>
          <a:stretch/>
        </p:blipFill>
        <p:spPr>
          <a:xfrm>
            <a:off x="1005875" y="1391477"/>
            <a:ext cx="3297770" cy="3424548"/>
          </a:xfrm>
          <a:prstGeom prst="rect">
            <a:avLst/>
          </a:prstGeom>
        </p:spPr>
      </p:pic>
      <p:sp>
        <p:nvSpPr>
          <p:cNvPr id="13" name="Título 5">
            <a:extLst>
              <a:ext uri="{FF2B5EF4-FFF2-40B4-BE49-F238E27FC236}">
                <a16:creationId xmlns:a16="http://schemas.microsoft.com/office/drawing/2014/main" id="{DA08AB56-074A-39B6-09AE-7092A5F1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75" y="535000"/>
            <a:ext cx="7423200" cy="640200"/>
          </a:xfrm>
        </p:spPr>
        <p:txBody>
          <a:bodyPr/>
          <a:lstStyle/>
          <a:p>
            <a:r>
              <a:rPr lang="es-CL" dirty="0"/>
              <a:t>Datos a considerar… </a:t>
            </a:r>
            <a:r>
              <a:rPr lang="es-CL" sz="800" dirty="0"/>
              <a:t>(Estudio </a:t>
            </a:r>
            <a:r>
              <a:rPr lang="es-CL" sz="800" dirty="0" err="1"/>
              <a:t>BlinkLearning</a:t>
            </a:r>
            <a:r>
              <a:rPr lang="es-CL" sz="800" dirty="0"/>
              <a:t>, 2022) </a:t>
            </a:r>
            <a:endParaRPr lang="es-CL" dirty="0"/>
          </a:p>
        </p:txBody>
      </p:sp>
      <p:sp>
        <p:nvSpPr>
          <p:cNvPr id="14" name="Google Shape;420;p29">
            <a:hlinkClick r:id="rId3" action="ppaction://hlinksldjump"/>
            <a:extLst>
              <a:ext uri="{FF2B5EF4-FFF2-40B4-BE49-F238E27FC236}">
                <a16:creationId xmlns:a16="http://schemas.microsoft.com/office/drawing/2014/main" id="{F74858B2-B3C7-6272-ED0A-7BE00E8A9016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3600" b="1" u="sng" dirty="0">
              <a:solidFill>
                <a:schemeClr val="accent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5" name="Google Shape;421;p29">
            <a:hlinkClick r:id="rId4" action="ppaction://hlinksldjump"/>
            <a:extLst>
              <a:ext uri="{FF2B5EF4-FFF2-40B4-BE49-F238E27FC236}">
                <a16:creationId xmlns:a16="http://schemas.microsoft.com/office/drawing/2014/main" id="{F6652515-0E64-4C28-89AC-3C8F20C13837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" name="Google Shape;422;p29">
            <a:hlinkClick r:id="rId5" action="ppaction://hlinksldjump"/>
            <a:extLst>
              <a:ext uri="{FF2B5EF4-FFF2-40B4-BE49-F238E27FC236}">
                <a16:creationId xmlns:a16="http://schemas.microsoft.com/office/drawing/2014/main" id="{727F7372-04D8-8488-6016-8726B6015235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7" name="Google Shape;423;p29">
            <a:hlinkClick r:id="rId6" action="ppaction://hlinksldjump"/>
            <a:extLst>
              <a:ext uri="{FF2B5EF4-FFF2-40B4-BE49-F238E27FC236}">
                <a16:creationId xmlns:a16="http://schemas.microsoft.com/office/drawing/2014/main" id="{7671A912-3606-E9EC-C1F7-A25830C5CF17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tx1"/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tx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157135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2"/>
          <p:cNvSpPr txBox="1">
            <a:spLocks noGrp="1"/>
          </p:cNvSpPr>
          <p:nvPr>
            <p:ph type="title"/>
          </p:nvPr>
        </p:nvSpPr>
        <p:spPr>
          <a:xfrm>
            <a:off x="4550587" y="1651056"/>
            <a:ext cx="4363369" cy="21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2"/>
                </a:solidFill>
              </a:rPr>
              <a:t>¿</a:t>
            </a:r>
            <a:r>
              <a:rPr lang="en" sz="4000" b="1" dirty="0" err="1">
                <a:solidFill>
                  <a:schemeClr val="lt2"/>
                </a:solidFill>
              </a:rPr>
              <a:t>Qué</a:t>
            </a:r>
            <a:r>
              <a:rPr lang="en" sz="4000" b="1" dirty="0">
                <a:solidFill>
                  <a:schemeClr val="lt2"/>
                </a:solidFill>
              </a:rPr>
              <a:t> </a:t>
            </a:r>
            <a:r>
              <a:rPr lang="en" sz="4000" b="1" dirty="0" err="1">
                <a:solidFill>
                  <a:schemeClr val="lt2"/>
                </a:solidFill>
              </a:rPr>
              <a:t>mejoró</a:t>
            </a:r>
            <a:r>
              <a:rPr lang="en" sz="4000" b="1" dirty="0">
                <a:solidFill>
                  <a:schemeClr val="lt2"/>
                </a:solidFill>
              </a:rPr>
              <a:t> </a:t>
            </a:r>
            <a:r>
              <a:rPr lang="en" sz="4000" b="1" dirty="0" err="1">
                <a:solidFill>
                  <a:schemeClr val="lt2"/>
                </a:solidFill>
              </a:rPr>
              <a:t>en</a:t>
            </a:r>
            <a:r>
              <a:rPr lang="en" sz="4000" b="1" dirty="0">
                <a:solidFill>
                  <a:schemeClr val="lt2"/>
                </a:solidFill>
              </a:rPr>
              <a:t> la </a:t>
            </a:r>
            <a:r>
              <a:rPr lang="en" sz="4000" b="1" dirty="0" err="1">
                <a:solidFill>
                  <a:schemeClr val="lt2"/>
                </a:solidFill>
              </a:rPr>
              <a:t>educación</a:t>
            </a:r>
            <a:r>
              <a:rPr lang="en" sz="4000" dirty="0"/>
              <a:t> </a:t>
            </a:r>
            <a:r>
              <a:rPr lang="en" sz="4000" dirty="0" err="1"/>
              <a:t>postpandemia</a:t>
            </a:r>
            <a:r>
              <a:rPr lang="en" sz="4000" dirty="0"/>
              <a:t>?</a:t>
            </a:r>
            <a:endParaRPr sz="4000" dirty="0"/>
          </a:p>
        </p:txBody>
      </p:sp>
      <p:sp>
        <p:nvSpPr>
          <p:cNvPr id="477" name="Google Shape;477;p32"/>
          <p:cNvSpPr txBox="1">
            <a:spLocks noGrp="1"/>
          </p:cNvSpPr>
          <p:nvPr>
            <p:ph type="title" idx="2"/>
          </p:nvPr>
        </p:nvSpPr>
        <p:spPr>
          <a:xfrm>
            <a:off x="5116597" y="535000"/>
            <a:ext cx="9789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78" name="Google Shape;478;p32"/>
          <p:cNvSpPr txBox="1"/>
          <p:nvPr/>
        </p:nvSpPr>
        <p:spPr>
          <a:xfrm>
            <a:off x="2430775" y="4090775"/>
            <a:ext cx="1180800" cy="31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Comunicación</a:t>
            </a:r>
            <a:endParaRPr sz="12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479" name="Google Shape;479;p32"/>
          <p:cNvSpPr txBox="1"/>
          <p:nvPr/>
        </p:nvSpPr>
        <p:spPr>
          <a:xfrm>
            <a:off x="2430775" y="3696950"/>
            <a:ext cx="1180800" cy="31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Recursos</a:t>
            </a:r>
            <a:endParaRPr sz="16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480" name="Google Shape;480;p32"/>
          <p:cNvSpPr txBox="1"/>
          <p:nvPr/>
        </p:nvSpPr>
        <p:spPr>
          <a:xfrm>
            <a:off x="2430775" y="3303125"/>
            <a:ext cx="1180800" cy="31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Motivación</a:t>
            </a:r>
            <a:endParaRPr sz="16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481" name="Google Shape;481;p32"/>
          <p:cNvSpPr txBox="1"/>
          <p:nvPr/>
        </p:nvSpPr>
        <p:spPr>
          <a:xfrm>
            <a:off x="2430775" y="2909300"/>
            <a:ext cx="1180800" cy="31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accent2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Personalización</a:t>
            </a:r>
            <a:endParaRPr sz="1200" dirty="0">
              <a:solidFill>
                <a:schemeClr val="accent2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grpSp>
        <p:nvGrpSpPr>
          <p:cNvPr id="482" name="Google Shape;482;p32"/>
          <p:cNvGrpSpPr/>
          <p:nvPr/>
        </p:nvGrpSpPr>
        <p:grpSpPr>
          <a:xfrm>
            <a:off x="7460063" y="534995"/>
            <a:ext cx="1116400" cy="1104975"/>
            <a:chOff x="7023100" y="1097275"/>
            <a:chExt cx="1116400" cy="1104975"/>
          </a:xfrm>
        </p:grpSpPr>
        <p:cxnSp>
          <p:nvCxnSpPr>
            <p:cNvPr id="483" name="Google Shape;483;p32"/>
            <p:cNvCxnSpPr/>
            <p:nvPr/>
          </p:nvCxnSpPr>
          <p:spPr>
            <a:xfrm>
              <a:off x="7023100" y="1097275"/>
              <a:ext cx="739200" cy="365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32"/>
            <p:cNvCxnSpPr/>
            <p:nvPr/>
          </p:nvCxnSpPr>
          <p:spPr>
            <a:xfrm rot="-5400000" flipH="1">
              <a:off x="7581350" y="1644100"/>
              <a:ext cx="739200" cy="37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85" name="Google Shape;485;p32"/>
          <p:cNvCxnSpPr/>
          <p:nvPr/>
        </p:nvCxnSpPr>
        <p:spPr>
          <a:xfrm flipH="1">
            <a:off x="2977150" y="3597475"/>
            <a:ext cx="2176500" cy="1157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486" name="Google Shape;486;p32"/>
          <p:cNvGrpSpPr/>
          <p:nvPr/>
        </p:nvGrpSpPr>
        <p:grpSpPr>
          <a:xfrm>
            <a:off x="3861153" y="1910819"/>
            <a:ext cx="443148" cy="443148"/>
            <a:chOff x="2787725" y="238125"/>
            <a:chExt cx="513200" cy="513200"/>
          </a:xfrm>
        </p:grpSpPr>
        <p:sp>
          <p:nvSpPr>
            <p:cNvPr id="487" name="Google Shape;487;p32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2"/>
          <p:cNvSpPr/>
          <p:nvPr/>
        </p:nvSpPr>
        <p:spPr>
          <a:xfrm>
            <a:off x="2285525" y="4302025"/>
            <a:ext cx="262800" cy="262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2"/>
          <p:cNvSpPr/>
          <p:nvPr/>
        </p:nvSpPr>
        <p:spPr>
          <a:xfrm>
            <a:off x="7010863" y="1313908"/>
            <a:ext cx="93000" cy="930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2">
            <a:hlinkClick r:id="rId3" action="ppaction://hlinksldjump"/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94" name="Google Shape;494;p32">
            <a:hlinkClick r:id="rId4" action="ppaction://hlinksldjump"/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tx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tx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95" name="Google Shape;495;p32">
            <a:hlinkClick r:id="rId5" action="ppaction://hlinksldjump"/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96" name="Google Shape;496;p32">
            <a:hlinkClick r:id="rId6" action="ppaction://hlinksldjump"/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497" name="Google Shape;497;p32"/>
          <p:cNvGrpSpPr/>
          <p:nvPr/>
        </p:nvGrpSpPr>
        <p:grpSpPr>
          <a:xfrm rot="10800000">
            <a:off x="1001304" y="645327"/>
            <a:ext cx="1943291" cy="1902749"/>
            <a:chOff x="876233" y="711815"/>
            <a:chExt cx="1943291" cy="1902749"/>
          </a:xfrm>
        </p:grpSpPr>
        <p:sp>
          <p:nvSpPr>
            <p:cNvPr id="498" name="Google Shape;498;p32"/>
            <p:cNvSpPr/>
            <p:nvPr/>
          </p:nvSpPr>
          <p:spPr>
            <a:xfrm>
              <a:off x="2396633" y="14720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76233" y="14720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1636433" y="7118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1636433" y="2232215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 rot="2700000">
              <a:off x="1310332" y="1125659"/>
              <a:ext cx="1075085" cy="1075085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2"/>
          <p:cNvGrpSpPr/>
          <p:nvPr/>
        </p:nvGrpSpPr>
        <p:grpSpPr>
          <a:xfrm>
            <a:off x="930328" y="3858882"/>
            <a:ext cx="443148" cy="443148"/>
            <a:chOff x="2787725" y="238125"/>
            <a:chExt cx="513200" cy="513200"/>
          </a:xfrm>
        </p:grpSpPr>
        <p:sp>
          <p:nvSpPr>
            <p:cNvPr id="504" name="Google Shape;504;p32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2"/>
          <p:cNvSpPr/>
          <p:nvPr/>
        </p:nvSpPr>
        <p:spPr>
          <a:xfrm>
            <a:off x="1629275" y="3259958"/>
            <a:ext cx="93000" cy="9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45"/>
          <p:cNvGrpSpPr/>
          <p:nvPr/>
        </p:nvGrpSpPr>
        <p:grpSpPr>
          <a:xfrm>
            <a:off x="1005850" y="1242194"/>
            <a:ext cx="7423200" cy="2834024"/>
            <a:chOff x="1005850" y="1600002"/>
            <a:chExt cx="7423200" cy="3008298"/>
          </a:xfrm>
        </p:grpSpPr>
        <p:sp>
          <p:nvSpPr>
            <p:cNvPr id="1051" name="Google Shape;1051;p45"/>
            <p:cNvSpPr/>
            <p:nvPr/>
          </p:nvSpPr>
          <p:spPr>
            <a:xfrm>
              <a:off x="1005850" y="1790700"/>
              <a:ext cx="1855800" cy="2817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1722304" y="1600002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>
                  <a:solidFill>
                    <a:schemeClr val="accent2"/>
                  </a:solidFill>
                  <a:latin typeface="Antonio"/>
                  <a:ea typeface="Antonio"/>
                  <a:cs typeface="Antonio"/>
                  <a:sym typeface="Antonio"/>
                </a:rPr>
                <a:t>01</a:t>
              </a:r>
              <a:endParaRPr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2861650" y="1790700"/>
              <a:ext cx="1855800" cy="2817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3578104" y="1600002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>
                  <a:solidFill>
                    <a:schemeClr val="accent2"/>
                  </a:solidFill>
                  <a:latin typeface="Antonio"/>
                  <a:ea typeface="Antonio"/>
                  <a:cs typeface="Antonio"/>
                  <a:sym typeface="Antonio"/>
                </a:rPr>
                <a:t>02</a:t>
              </a:r>
              <a:endParaRPr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4717450" y="1790700"/>
              <a:ext cx="1855800" cy="2817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5433904" y="1600002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>
                  <a:solidFill>
                    <a:schemeClr val="accent2"/>
                  </a:solidFill>
                  <a:latin typeface="Antonio"/>
                  <a:ea typeface="Antonio"/>
                  <a:cs typeface="Antonio"/>
                  <a:sym typeface="Antonio"/>
                </a:rPr>
                <a:t>03</a:t>
              </a:r>
              <a:endParaRPr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6573250" y="1790700"/>
              <a:ext cx="1855800" cy="2817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7289704" y="1600002"/>
              <a:ext cx="422891" cy="382349"/>
            </a:xfrm>
            <a:custGeom>
              <a:avLst/>
              <a:gdLst/>
              <a:ahLst/>
              <a:cxnLst/>
              <a:rect l="l" t="t" r="r" b="b"/>
              <a:pathLst>
                <a:path w="10504" h="9497" extrusionOk="0">
                  <a:moveTo>
                    <a:pt x="5253" y="1"/>
                  </a:moveTo>
                  <a:cubicBezTo>
                    <a:pt x="3993" y="1"/>
                    <a:pt x="2736" y="499"/>
                    <a:pt x="1802" y="1487"/>
                  </a:cubicBezTo>
                  <a:cubicBezTo>
                    <a:pt x="1" y="3393"/>
                    <a:pt x="84" y="6397"/>
                    <a:pt x="1991" y="8198"/>
                  </a:cubicBezTo>
                  <a:cubicBezTo>
                    <a:pt x="2908" y="9066"/>
                    <a:pt x="4081" y="9496"/>
                    <a:pt x="5251" y="9496"/>
                  </a:cubicBezTo>
                  <a:cubicBezTo>
                    <a:pt x="6511" y="9496"/>
                    <a:pt x="7769" y="8998"/>
                    <a:pt x="8702" y="8009"/>
                  </a:cubicBezTo>
                  <a:cubicBezTo>
                    <a:pt x="10503" y="6106"/>
                    <a:pt x="10417" y="3099"/>
                    <a:pt x="8513" y="1298"/>
                  </a:cubicBezTo>
                  <a:cubicBezTo>
                    <a:pt x="7596" y="431"/>
                    <a:pt x="6423" y="1"/>
                    <a:pt x="5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u="sng">
                  <a:solidFill>
                    <a:schemeClr val="accent2"/>
                  </a:solidFill>
                  <a:latin typeface="Antonio"/>
                  <a:ea typeface="Antonio"/>
                  <a:cs typeface="Antonio"/>
                  <a:sym typeface="Antonio"/>
                </a:rPr>
                <a:t>04</a:t>
              </a:r>
              <a:endParaRPr b="1" u="sng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endParaRPr>
            </a:p>
          </p:txBody>
        </p:sp>
      </p:grpSp>
      <p:sp>
        <p:nvSpPr>
          <p:cNvPr id="1059" name="Google Shape;1059;p45"/>
          <p:cNvSpPr txBox="1">
            <a:spLocks noGrp="1"/>
          </p:cNvSpPr>
          <p:nvPr>
            <p:ph type="title"/>
          </p:nvPr>
        </p:nvSpPr>
        <p:spPr>
          <a:xfrm>
            <a:off x="1005850" y="157314"/>
            <a:ext cx="7423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Algunos</a:t>
            </a:r>
            <a:r>
              <a:rPr lang="en" dirty="0"/>
              <a:t> </a:t>
            </a:r>
            <a:r>
              <a:rPr lang="en" dirty="0" err="1"/>
              <a:t>aportes</a:t>
            </a:r>
            <a:r>
              <a:rPr lang="en" dirty="0"/>
              <a:t> de las TIC a la </a:t>
            </a:r>
            <a:r>
              <a:rPr lang="en" dirty="0" err="1"/>
              <a:t>educación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pandemia</a:t>
            </a:r>
            <a:endParaRPr dirty="0"/>
          </a:p>
        </p:txBody>
      </p:sp>
      <p:grpSp>
        <p:nvGrpSpPr>
          <p:cNvPr id="1065" name="Google Shape;1065;p45"/>
          <p:cNvGrpSpPr/>
          <p:nvPr/>
        </p:nvGrpSpPr>
        <p:grpSpPr>
          <a:xfrm>
            <a:off x="1005850" y="1681031"/>
            <a:ext cx="1855800" cy="1856187"/>
            <a:chOff x="1216500" y="2350013"/>
            <a:chExt cx="1855800" cy="1856187"/>
          </a:xfrm>
        </p:grpSpPr>
        <p:sp>
          <p:nvSpPr>
            <p:cNvPr id="1067" name="Google Shape;1067;p45"/>
            <p:cNvSpPr/>
            <p:nvPr/>
          </p:nvSpPr>
          <p:spPr>
            <a:xfrm>
              <a:off x="1748100" y="2350013"/>
              <a:ext cx="792600" cy="792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 txBox="1"/>
            <p:nvPr/>
          </p:nvSpPr>
          <p:spPr>
            <a:xfrm>
              <a:off x="1216500" y="3356000"/>
              <a:ext cx="1855800" cy="8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>
                  <a:solidFill>
                    <a:schemeClr val="dk1"/>
                  </a:solidFill>
                  <a:highlight>
                    <a:schemeClr val="accent3"/>
                  </a:highlight>
                  <a:latin typeface="Antonio"/>
                  <a:ea typeface="Antonio"/>
                  <a:cs typeface="Antonio"/>
                  <a:sym typeface="Antonio"/>
                </a:rPr>
                <a:t>Personalización de la enseñanza</a:t>
              </a:r>
              <a:endParaRPr sz="20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1070" name="Google Shape;1070;p45"/>
          <p:cNvGrpSpPr/>
          <p:nvPr/>
        </p:nvGrpSpPr>
        <p:grpSpPr>
          <a:xfrm>
            <a:off x="4993000" y="1681030"/>
            <a:ext cx="1304700" cy="1856187"/>
            <a:chOff x="3351450" y="2350013"/>
            <a:chExt cx="1304700" cy="1856187"/>
          </a:xfrm>
        </p:grpSpPr>
        <p:sp>
          <p:nvSpPr>
            <p:cNvPr id="1072" name="Google Shape;1072;p45"/>
            <p:cNvSpPr/>
            <p:nvPr/>
          </p:nvSpPr>
          <p:spPr>
            <a:xfrm>
              <a:off x="3607500" y="2350013"/>
              <a:ext cx="792600" cy="792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 txBox="1"/>
            <p:nvPr/>
          </p:nvSpPr>
          <p:spPr>
            <a:xfrm>
              <a:off x="3351450" y="3356000"/>
              <a:ext cx="1304700" cy="8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>
                  <a:solidFill>
                    <a:schemeClr val="dk1"/>
                  </a:solidFill>
                  <a:highlight>
                    <a:schemeClr val="accent3"/>
                  </a:highlight>
                  <a:latin typeface="Antonio"/>
                  <a:ea typeface="Antonio"/>
                  <a:cs typeface="Antonio"/>
                  <a:sym typeface="Antonio"/>
                </a:rPr>
                <a:t>Motivación de los estudiantes</a:t>
              </a:r>
              <a:endParaRPr sz="20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1083" name="Google Shape;1083;p45"/>
          <p:cNvGrpSpPr/>
          <p:nvPr/>
        </p:nvGrpSpPr>
        <p:grpSpPr>
          <a:xfrm>
            <a:off x="3137200" y="1681030"/>
            <a:ext cx="1304700" cy="1856187"/>
            <a:chOff x="4656150" y="2350013"/>
            <a:chExt cx="1304700" cy="1856187"/>
          </a:xfrm>
        </p:grpSpPr>
        <p:sp>
          <p:nvSpPr>
            <p:cNvPr id="1085" name="Google Shape;1085;p45"/>
            <p:cNvSpPr/>
            <p:nvPr/>
          </p:nvSpPr>
          <p:spPr>
            <a:xfrm>
              <a:off x="4912200" y="2350013"/>
              <a:ext cx="792600" cy="792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5"/>
            <p:cNvSpPr txBox="1"/>
            <p:nvPr/>
          </p:nvSpPr>
          <p:spPr>
            <a:xfrm>
              <a:off x="4656150" y="3356000"/>
              <a:ext cx="1304700" cy="8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>
                  <a:solidFill>
                    <a:schemeClr val="dk1"/>
                  </a:solidFill>
                  <a:highlight>
                    <a:schemeClr val="accent3"/>
                  </a:highlight>
                  <a:latin typeface="Antonio"/>
                  <a:ea typeface="Antonio"/>
                  <a:cs typeface="Antonio"/>
                  <a:sym typeface="Antonio"/>
                </a:rPr>
                <a:t>Tomar decisiones basadas en datos</a:t>
              </a:r>
              <a:endParaRPr sz="20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1097" name="Google Shape;1097;p45"/>
          <p:cNvGrpSpPr/>
          <p:nvPr/>
        </p:nvGrpSpPr>
        <p:grpSpPr>
          <a:xfrm>
            <a:off x="6867589" y="1681029"/>
            <a:ext cx="1304700" cy="1856187"/>
            <a:chOff x="6043000" y="2350013"/>
            <a:chExt cx="1304700" cy="1856187"/>
          </a:xfrm>
        </p:grpSpPr>
        <p:sp>
          <p:nvSpPr>
            <p:cNvPr id="1099" name="Google Shape;1099;p45"/>
            <p:cNvSpPr/>
            <p:nvPr/>
          </p:nvSpPr>
          <p:spPr>
            <a:xfrm>
              <a:off x="6299050" y="2350013"/>
              <a:ext cx="792600" cy="792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5"/>
            <p:cNvSpPr txBox="1"/>
            <p:nvPr/>
          </p:nvSpPr>
          <p:spPr>
            <a:xfrm>
              <a:off x="6043000" y="3356000"/>
              <a:ext cx="1304700" cy="8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err="1">
                  <a:solidFill>
                    <a:schemeClr val="dk1"/>
                  </a:solidFill>
                  <a:highlight>
                    <a:schemeClr val="accent3"/>
                  </a:highlight>
                  <a:latin typeface="Antonio"/>
                  <a:ea typeface="Antonio"/>
                  <a:cs typeface="Antonio"/>
                  <a:sym typeface="Antonio"/>
                </a:rPr>
                <a:t>Recursos</a:t>
              </a:r>
              <a:r>
                <a:rPr lang="en" sz="2000" dirty="0">
                  <a:solidFill>
                    <a:schemeClr val="dk1"/>
                  </a:solidFill>
                  <a:highlight>
                    <a:schemeClr val="accent3"/>
                  </a:highlight>
                  <a:latin typeface="Antonio"/>
                  <a:ea typeface="Antonio"/>
                  <a:cs typeface="Antonio"/>
                  <a:sym typeface="Antonio"/>
                </a:rPr>
                <a:t> </a:t>
              </a:r>
              <a:r>
                <a:rPr lang="en" sz="2000" dirty="0" err="1">
                  <a:solidFill>
                    <a:schemeClr val="dk1"/>
                  </a:solidFill>
                  <a:highlight>
                    <a:schemeClr val="accent3"/>
                  </a:highlight>
                  <a:latin typeface="Antonio"/>
                  <a:ea typeface="Antonio"/>
                  <a:cs typeface="Antonio"/>
                  <a:sym typeface="Antonio"/>
                </a:rPr>
                <a:t>digitales</a:t>
              </a:r>
              <a:endParaRPr sz="2000" dirty="0">
                <a:solidFill>
                  <a:schemeClr val="dk1"/>
                </a:solidFill>
                <a:highlight>
                  <a:schemeClr val="accent3"/>
                </a:highlight>
                <a:latin typeface="Antonio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1107" name="Google Shape;1107;p45"/>
          <p:cNvGrpSpPr/>
          <p:nvPr/>
        </p:nvGrpSpPr>
        <p:grpSpPr>
          <a:xfrm>
            <a:off x="8276153" y="686357"/>
            <a:ext cx="443148" cy="443148"/>
            <a:chOff x="2787725" y="238125"/>
            <a:chExt cx="513200" cy="513200"/>
          </a:xfrm>
        </p:grpSpPr>
        <p:sp>
          <p:nvSpPr>
            <p:cNvPr id="1108" name="Google Shape;1108;p45"/>
            <p:cNvSpPr/>
            <p:nvPr/>
          </p:nvSpPr>
          <p:spPr>
            <a:xfrm>
              <a:off x="3035275" y="238125"/>
              <a:ext cx="18100" cy="231450"/>
            </a:xfrm>
            <a:custGeom>
              <a:avLst/>
              <a:gdLst/>
              <a:ahLst/>
              <a:cxnLst/>
              <a:rect l="l" t="t" r="r" b="b"/>
              <a:pathLst>
                <a:path w="724" h="9258" extrusionOk="0">
                  <a:moveTo>
                    <a:pt x="1" y="0"/>
                  </a:moveTo>
                  <a:lnTo>
                    <a:pt x="1" y="9257"/>
                  </a:lnTo>
                  <a:lnTo>
                    <a:pt x="723" y="925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5"/>
            <p:cNvSpPr/>
            <p:nvPr/>
          </p:nvSpPr>
          <p:spPr>
            <a:xfrm>
              <a:off x="3035275" y="519850"/>
              <a:ext cx="18100" cy="231475"/>
            </a:xfrm>
            <a:custGeom>
              <a:avLst/>
              <a:gdLst/>
              <a:ahLst/>
              <a:cxnLst/>
              <a:rect l="l" t="t" r="r" b="b"/>
              <a:pathLst>
                <a:path w="724" h="9259" extrusionOk="0">
                  <a:moveTo>
                    <a:pt x="1" y="1"/>
                  </a:moveTo>
                  <a:lnTo>
                    <a:pt x="1" y="9258"/>
                  </a:lnTo>
                  <a:lnTo>
                    <a:pt x="723" y="9258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5"/>
            <p:cNvSpPr/>
            <p:nvPr/>
          </p:nvSpPr>
          <p:spPr>
            <a:xfrm>
              <a:off x="2787725" y="485675"/>
              <a:ext cx="231400" cy="18075"/>
            </a:xfrm>
            <a:custGeom>
              <a:avLst/>
              <a:gdLst/>
              <a:ahLst/>
              <a:cxnLst/>
              <a:rect l="l" t="t" r="r" b="b"/>
              <a:pathLst>
                <a:path w="9256" h="723" extrusionOk="0">
                  <a:moveTo>
                    <a:pt x="1" y="0"/>
                  </a:moveTo>
                  <a:lnTo>
                    <a:pt x="1" y="723"/>
                  </a:lnTo>
                  <a:lnTo>
                    <a:pt x="9255" y="723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5"/>
            <p:cNvSpPr/>
            <p:nvPr/>
          </p:nvSpPr>
          <p:spPr>
            <a:xfrm>
              <a:off x="3069475" y="485675"/>
              <a:ext cx="231450" cy="18075"/>
            </a:xfrm>
            <a:custGeom>
              <a:avLst/>
              <a:gdLst/>
              <a:ahLst/>
              <a:cxnLst/>
              <a:rect l="l" t="t" r="r" b="b"/>
              <a:pathLst>
                <a:path w="9258" h="723" extrusionOk="0">
                  <a:moveTo>
                    <a:pt x="0" y="0"/>
                  </a:moveTo>
                  <a:lnTo>
                    <a:pt x="0" y="723"/>
                  </a:lnTo>
                  <a:lnTo>
                    <a:pt x="9258" y="72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064;p45">
            <a:extLst>
              <a:ext uri="{FF2B5EF4-FFF2-40B4-BE49-F238E27FC236}">
                <a16:creationId xmlns:a16="http://schemas.microsoft.com/office/drawing/2014/main" id="{7DA23357-B1AC-CBA1-1644-450550121195}"/>
              </a:ext>
            </a:extLst>
          </p:cNvPr>
          <p:cNvSpPr txBox="1"/>
          <p:nvPr/>
        </p:nvSpPr>
        <p:spPr>
          <a:xfrm>
            <a:off x="995620" y="4213155"/>
            <a:ext cx="7425000" cy="47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tx1"/>
                </a:solidFill>
              </a:rPr>
              <a:t>Dejan abierta la puerta a la incorporación de las herramientas tecnológicas para </a:t>
            </a:r>
            <a:r>
              <a:rPr lang="es-CL" sz="1600" b="1" dirty="0">
                <a:solidFill>
                  <a:schemeClr val="tx1"/>
                </a:solidFill>
              </a:rPr>
              <a:t>mejorar los procesos de enseñanza, de experimentación, de innovación en el aula, y de investigación</a:t>
            </a:r>
            <a:r>
              <a:rPr lang="es-CL" sz="1600" dirty="0">
                <a:solidFill>
                  <a:schemeClr val="tx1"/>
                </a:solidFill>
              </a:rPr>
              <a:t>.</a:t>
            </a:r>
            <a:br>
              <a:rPr lang="es-CL" sz="1600" dirty="0">
                <a:solidFill>
                  <a:schemeClr val="tx1"/>
                </a:solidFill>
              </a:rPr>
            </a:br>
            <a:endParaRPr sz="1800" dirty="0">
              <a:solidFill>
                <a:schemeClr val="tx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Google Shape;493;p32">
            <a:hlinkClick r:id="rId3" action="ppaction://hlinksldjump"/>
            <a:extLst>
              <a:ext uri="{FF2B5EF4-FFF2-40B4-BE49-F238E27FC236}">
                <a16:creationId xmlns:a16="http://schemas.microsoft.com/office/drawing/2014/main" id="{8AE24C1D-FB91-EDAB-E003-FE36EF16C04C}"/>
              </a:ext>
            </a:extLst>
          </p:cNvPr>
          <p:cNvSpPr txBox="1"/>
          <p:nvPr/>
        </p:nvSpPr>
        <p:spPr>
          <a:xfrm>
            <a:off x="0" y="10048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01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" name="Google Shape;494;p32">
            <a:hlinkClick r:id="rId4" action="ppaction://hlinksldjump"/>
            <a:extLst>
              <a:ext uri="{FF2B5EF4-FFF2-40B4-BE49-F238E27FC236}">
                <a16:creationId xmlns:a16="http://schemas.microsoft.com/office/drawing/2014/main" id="{E95B6A5D-FFD5-270C-9061-461A9273F848}"/>
              </a:ext>
            </a:extLst>
          </p:cNvPr>
          <p:cNvSpPr txBox="1"/>
          <p:nvPr/>
        </p:nvSpPr>
        <p:spPr>
          <a:xfrm>
            <a:off x="0" y="18835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>
                <a:solidFill>
                  <a:schemeClr val="tx2"/>
                </a:solidFill>
                <a:latin typeface="Antonio"/>
                <a:ea typeface="Antonio"/>
                <a:cs typeface="Antonio"/>
                <a:sym typeface="Antonio"/>
              </a:rPr>
              <a:t>02</a:t>
            </a:r>
            <a:endParaRPr sz="3200" b="1" u="sng" dirty="0">
              <a:solidFill>
                <a:schemeClr val="tx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" name="Google Shape;495;p32">
            <a:hlinkClick r:id="rId5" action="ppaction://hlinksldjump"/>
            <a:extLst>
              <a:ext uri="{FF2B5EF4-FFF2-40B4-BE49-F238E27FC236}">
                <a16:creationId xmlns:a16="http://schemas.microsoft.com/office/drawing/2014/main" id="{26E77600-E5B0-5744-F187-172552F31A05}"/>
              </a:ext>
            </a:extLst>
          </p:cNvPr>
          <p:cNvSpPr txBox="1"/>
          <p:nvPr/>
        </p:nvSpPr>
        <p:spPr>
          <a:xfrm>
            <a:off x="0" y="27622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03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0" name="Google Shape;496;p32">
            <a:hlinkClick r:id="rId6" action="ppaction://hlinksldjump"/>
            <a:extLst>
              <a:ext uri="{FF2B5EF4-FFF2-40B4-BE49-F238E27FC236}">
                <a16:creationId xmlns:a16="http://schemas.microsoft.com/office/drawing/2014/main" id="{3716EDC8-8AEC-1EF3-30FA-204241E1D1BA}"/>
              </a:ext>
            </a:extLst>
          </p:cNvPr>
          <p:cNvSpPr txBox="1"/>
          <p:nvPr/>
        </p:nvSpPr>
        <p:spPr>
          <a:xfrm>
            <a:off x="0" y="3640950"/>
            <a:ext cx="594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Antonio"/>
                <a:ea typeface="Antonio"/>
                <a:cs typeface="Antonio"/>
                <a:sym typeface="Antonio"/>
              </a:rPr>
              <a:t>04</a:t>
            </a:r>
            <a:endParaRPr sz="2000" b="1" u="sng" dirty="0">
              <a:solidFill>
                <a:schemeClr val="bg1">
                  <a:lumMod val="20000"/>
                  <a:lumOff val="80000"/>
                </a:schemeClr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grpSp>
        <p:nvGrpSpPr>
          <p:cNvPr id="11" name="Google Shape;8228;p66">
            <a:extLst>
              <a:ext uri="{FF2B5EF4-FFF2-40B4-BE49-F238E27FC236}">
                <a16:creationId xmlns:a16="http://schemas.microsoft.com/office/drawing/2014/main" id="{B183A2A8-8A2A-D8E6-B1D6-355E74FABF54}"/>
              </a:ext>
            </a:extLst>
          </p:cNvPr>
          <p:cNvGrpSpPr/>
          <p:nvPr/>
        </p:nvGrpSpPr>
        <p:grpSpPr>
          <a:xfrm>
            <a:off x="1701033" y="1763451"/>
            <a:ext cx="434634" cy="419227"/>
            <a:chOff x="-3768700" y="3253275"/>
            <a:chExt cx="301850" cy="291150"/>
          </a:xfrm>
        </p:grpSpPr>
        <p:sp>
          <p:nvSpPr>
            <p:cNvPr id="12" name="Google Shape;8229;p66">
              <a:extLst>
                <a:ext uri="{FF2B5EF4-FFF2-40B4-BE49-F238E27FC236}">
                  <a16:creationId xmlns:a16="http://schemas.microsoft.com/office/drawing/2014/main" id="{23E1751E-5050-EE1E-4E45-03E5005A5AB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30;p66">
              <a:extLst>
                <a:ext uri="{FF2B5EF4-FFF2-40B4-BE49-F238E27FC236}">
                  <a16:creationId xmlns:a16="http://schemas.microsoft.com/office/drawing/2014/main" id="{B07C9EEB-1B36-149C-7992-15E492BD010D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31;p66">
              <a:extLst>
                <a:ext uri="{FF2B5EF4-FFF2-40B4-BE49-F238E27FC236}">
                  <a16:creationId xmlns:a16="http://schemas.microsoft.com/office/drawing/2014/main" id="{2D677C64-9E67-9728-B6E1-689A98CE6D87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672;p61">
            <a:extLst>
              <a:ext uri="{FF2B5EF4-FFF2-40B4-BE49-F238E27FC236}">
                <a16:creationId xmlns:a16="http://schemas.microsoft.com/office/drawing/2014/main" id="{63CC9992-2F8E-BD9D-7E2E-70A56329936F}"/>
              </a:ext>
            </a:extLst>
          </p:cNvPr>
          <p:cNvGrpSpPr/>
          <p:nvPr/>
        </p:nvGrpSpPr>
        <p:grpSpPr>
          <a:xfrm>
            <a:off x="3604356" y="1792318"/>
            <a:ext cx="371785" cy="370879"/>
            <a:chOff x="-41111350" y="3239100"/>
            <a:chExt cx="318200" cy="317425"/>
          </a:xfrm>
        </p:grpSpPr>
        <p:sp>
          <p:nvSpPr>
            <p:cNvPr id="16" name="Google Shape;5673;p61">
              <a:extLst>
                <a:ext uri="{FF2B5EF4-FFF2-40B4-BE49-F238E27FC236}">
                  <a16:creationId xmlns:a16="http://schemas.microsoft.com/office/drawing/2014/main" id="{1F8CA29F-9309-C442-7DE8-7437678D5BEA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74;p61">
              <a:extLst>
                <a:ext uri="{FF2B5EF4-FFF2-40B4-BE49-F238E27FC236}">
                  <a16:creationId xmlns:a16="http://schemas.microsoft.com/office/drawing/2014/main" id="{B8555BA1-2EAC-F0D0-E3FD-6698AE440938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75;p61">
              <a:extLst>
                <a:ext uri="{FF2B5EF4-FFF2-40B4-BE49-F238E27FC236}">
                  <a16:creationId xmlns:a16="http://schemas.microsoft.com/office/drawing/2014/main" id="{77B0E243-7773-B725-C0FA-690DD5159726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76;p61">
              <a:extLst>
                <a:ext uri="{FF2B5EF4-FFF2-40B4-BE49-F238E27FC236}">
                  <a16:creationId xmlns:a16="http://schemas.microsoft.com/office/drawing/2014/main" id="{D559F5C3-ECEA-4F24-E9E8-1AAD18F20153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7497;p64">
            <a:extLst>
              <a:ext uri="{FF2B5EF4-FFF2-40B4-BE49-F238E27FC236}">
                <a16:creationId xmlns:a16="http://schemas.microsoft.com/office/drawing/2014/main" id="{C8AC7764-8864-3D00-AE1C-EEDF78EFC64B}"/>
              </a:ext>
            </a:extLst>
          </p:cNvPr>
          <p:cNvGrpSpPr/>
          <p:nvPr/>
        </p:nvGrpSpPr>
        <p:grpSpPr>
          <a:xfrm>
            <a:off x="5468031" y="1794948"/>
            <a:ext cx="354635" cy="356232"/>
            <a:chOff x="-12160675" y="4081850"/>
            <a:chExt cx="352100" cy="353650"/>
          </a:xfrm>
        </p:grpSpPr>
        <p:sp>
          <p:nvSpPr>
            <p:cNvPr id="21" name="Google Shape;7498;p64">
              <a:extLst>
                <a:ext uri="{FF2B5EF4-FFF2-40B4-BE49-F238E27FC236}">
                  <a16:creationId xmlns:a16="http://schemas.microsoft.com/office/drawing/2014/main" id="{FE55B7D1-79DA-0AF3-4D20-AA480AB407BA}"/>
                </a:ext>
              </a:extLst>
            </p:cNvPr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99;p64">
              <a:extLst>
                <a:ext uri="{FF2B5EF4-FFF2-40B4-BE49-F238E27FC236}">
                  <a16:creationId xmlns:a16="http://schemas.microsoft.com/office/drawing/2014/main" id="{128759D8-84D3-651D-4453-23ED67322CDC}"/>
                </a:ext>
              </a:extLst>
            </p:cNvPr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00;p64">
              <a:extLst>
                <a:ext uri="{FF2B5EF4-FFF2-40B4-BE49-F238E27FC236}">
                  <a16:creationId xmlns:a16="http://schemas.microsoft.com/office/drawing/2014/main" id="{8D5EF16F-52EB-CC86-0EA1-0257F43AE7DC}"/>
                </a:ext>
              </a:extLst>
            </p:cNvPr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01;p64">
              <a:extLst>
                <a:ext uri="{FF2B5EF4-FFF2-40B4-BE49-F238E27FC236}">
                  <a16:creationId xmlns:a16="http://schemas.microsoft.com/office/drawing/2014/main" id="{2568575F-8825-492D-B70C-37D37E398D8F}"/>
                </a:ext>
              </a:extLst>
            </p:cNvPr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02;p64">
              <a:extLst>
                <a:ext uri="{FF2B5EF4-FFF2-40B4-BE49-F238E27FC236}">
                  <a16:creationId xmlns:a16="http://schemas.microsoft.com/office/drawing/2014/main" id="{4B380EDB-BA24-13B6-4EC7-47FBDBCC25CF}"/>
                </a:ext>
              </a:extLst>
            </p:cNvPr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03;p64">
              <a:extLst>
                <a:ext uri="{FF2B5EF4-FFF2-40B4-BE49-F238E27FC236}">
                  <a16:creationId xmlns:a16="http://schemas.microsoft.com/office/drawing/2014/main" id="{6DC0DB21-9655-E2B7-BAC1-90568FB56639}"/>
                </a:ext>
              </a:extLst>
            </p:cNvPr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463;p60">
            <a:extLst>
              <a:ext uri="{FF2B5EF4-FFF2-40B4-BE49-F238E27FC236}">
                <a16:creationId xmlns:a16="http://schemas.microsoft.com/office/drawing/2014/main" id="{A318F310-2C44-F8F4-7139-E0CAF6C369AE}"/>
              </a:ext>
            </a:extLst>
          </p:cNvPr>
          <p:cNvGrpSpPr/>
          <p:nvPr/>
        </p:nvGrpSpPr>
        <p:grpSpPr>
          <a:xfrm>
            <a:off x="7362870" y="1800653"/>
            <a:ext cx="339253" cy="318042"/>
            <a:chOff x="4456875" y="2635825"/>
            <a:chExt cx="481825" cy="451700"/>
          </a:xfrm>
        </p:grpSpPr>
        <p:sp>
          <p:nvSpPr>
            <p:cNvPr id="35" name="Google Shape;5464;p60">
              <a:extLst>
                <a:ext uri="{FF2B5EF4-FFF2-40B4-BE49-F238E27FC236}">
                  <a16:creationId xmlns:a16="http://schemas.microsoft.com/office/drawing/2014/main" id="{80CCDB11-343F-8AC4-ABD7-0BB20D0D1BCD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5465;p60">
              <a:extLst>
                <a:ext uri="{FF2B5EF4-FFF2-40B4-BE49-F238E27FC236}">
                  <a16:creationId xmlns:a16="http://schemas.microsoft.com/office/drawing/2014/main" id="{F642FEE4-8824-0627-99E4-541DDE7D3E17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5466;p60">
              <a:extLst>
                <a:ext uri="{FF2B5EF4-FFF2-40B4-BE49-F238E27FC236}">
                  <a16:creationId xmlns:a16="http://schemas.microsoft.com/office/drawing/2014/main" id="{F5473CB6-37AC-BDF7-6EB1-F43352885AEA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5467;p60">
              <a:extLst>
                <a:ext uri="{FF2B5EF4-FFF2-40B4-BE49-F238E27FC236}">
                  <a16:creationId xmlns:a16="http://schemas.microsoft.com/office/drawing/2014/main" id="{285FBBB0-ECDD-E1EE-CEA9-8656681E3A92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5468;p60">
              <a:extLst>
                <a:ext uri="{FF2B5EF4-FFF2-40B4-BE49-F238E27FC236}">
                  <a16:creationId xmlns:a16="http://schemas.microsoft.com/office/drawing/2014/main" id="{2E22534C-9E54-5627-7D71-779E4F31F93C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5469;p60">
              <a:extLst>
                <a:ext uri="{FF2B5EF4-FFF2-40B4-BE49-F238E27FC236}">
                  <a16:creationId xmlns:a16="http://schemas.microsoft.com/office/drawing/2014/main" id="{3F24B901-03D3-98DE-21DB-3ED9BB81DDF0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ts Of Measurement by Slidesgo">
  <a:themeElements>
    <a:clrScheme name="Simple Light">
      <a:dk1>
        <a:srgbClr val="FEFFFA"/>
      </a:dk1>
      <a:lt1>
        <a:srgbClr val="EA645F"/>
      </a:lt1>
      <a:dk2>
        <a:srgbClr val="EFD14C"/>
      </a:dk2>
      <a:lt2>
        <a:srgbClr val="F8C207"/>
      </a:lt2>
      <a:accent1>
        <a:srgbClr val="4EBACE"/>
      </a:accent1>
      <a:accent2>
        <a:srgbClr val="162F4F"/>
      </a:accent2>
      <a:accent3>
        <a:srgbClr val="4A4AF2"/>
      </a:accent3>
      <a:accent4>
        <a:srgbClr val="FFFFFF"/>
      </a:accent4>
      <a:accent5>
        <a:srgbClr val="FFFFFF"/>
      </a:accent5>
      <a:accent6>
        <a:srgbClr val="FFFFFF"/>
      </a:accent6>
      <a:hlink>
        <a:srgbClr val="FEFF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1717</Words>
  <Application>Microsoft Macintosh PowerPoint</Application>
  <PresentationFormat>Presentación en pantalla (16:9)</PresentationFormat>
  <Paragraphs>262</Paragraphs>
  <Slides>32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Space Mono</vt:lpstr>
      <vt:lpstr>Arial</vt:lpstr>
      <vt:lpstr>MTTMilano</vt:lpstr>
      <vt:lpstr>Antonio Medium</vt:lpstr>
      <vt:lpstr>Antonio</vt:lpstr>
      <vt:lpstr>Bebas Neue</vt:lpstr>
      <vt:lpstr>Units Of Measurement by Slidesgo</vt:lpstr>
      <vt:lpstr>Aprendizaje significativo a través de la tecnología</vt:lpstr>
      <vt:lpstr>CONTENIDO DE LA PRESENTACIÓN</vt:lpstr>
      <vt:lpstr>TIC y Educación  en pandemia</vt:lpstr>
      <vt:lpstr>Algunas evidencias y reflexiones</vt:lpstr>
      <vt:lpstr>Presentación de PowerPoint</vt:lpstr>
      <vt:lpstr>Datos a considerar… (Estudio BlinkLearning, 2022) </vt:lpstr>
      <vt:lpstr>Datos a considerar… (Estudio BlinkLearning, 2022) </vt:lpstr>
      <vt:lpstr>¿Qué mejoró en la educación postpandemia?</vt:lpstr>
      <vt:lpstr>Algunos aportes de las TIC a la educación en pandemia</vt:lpstr>
      <vt:lpstr>Presentación de PowerPoint</vt:lpstr>
      <vt:lpstr>¿Qué mejoró en EDUCACIÓN?</vt:lpstr>
      <vt:lpstr>Presentación de PowerPoint</vt:lpstr>
      <vt:lpstr>¿Qué mejoró en EDUCACIÓN?</vt:lpstr>
      <vt:lpstr>Presentación de PowerPoint</vt:lpstr>
      <vt:lpstr>¿Qué mejoró en EDUCACIÓN?</vt:lpstr>
      <vt:lpstr>Presentación de PowerPoint</vt:lpstr>
      <vt:lpstr>Fortalezas de las TIC postpandemia</vt:lpstr>
      <vt:lpstr>Institucional</vt:lpstr>
      <vt:lpstr>Personal</vt:lpstr>
      <vt:lpstr>Presentación de PowerPoint</vt:lpstr>
      <vt:lpstr>Mediación de las TIC</vt:lpstr>
      <vt:lpstr>Presentación de PowerPoint</vt:lpstr>
      <vt:lpstr>Presentación de PowerPoint</vt:lpstr>
      <vt:lpstr>Retos de la Educación de cara al futuro</vt:lpstr>
      <vt:lpstr>Los desafíos del retorno a la presencialidad</vt:lpstr>
      <vt:lpstr>Los desafíos del retorno a la presencialidad</vt:lpstr>
      <vt:lpstr>Los desafíos del retorno a la presencialidad</vt:lpstr>
      <vt:lpstr>Los desafíos del retorno a la presencialidad</vt:lpstr>
      <vt:lpstr>Presentación de PowerPoint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significativo a través de la tecnología</dc:title>
  <cp:lastModifiedBy>Jaime Rodriguez</cp:lastModifiedBy>
  <cp:revision>3</cp:revision>
  <dcterms:modified xsi:type="dcterms:W3CDTF">2022-11-04T14:16:19Z</dcterms:modified>
</cp:coreProperties>
</file>