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6" r:id="rId8"/>
    <p:sldId id="264" r:id="rId9"/>
    <p:sldId id="265" r:id="rId10"/>
    <p:sldId id="267" r:id="rId11"/>
  </p:sldIdLst>
  <p:sldSz cx="12192000" cy="6858000"/>
  <p:notesSz cx="6888163" cy="100203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118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43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69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9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257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88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11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47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67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90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06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213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855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06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95DA1D8-E874-4205-B6D5-557E0C072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0F67B1-99E1-47AE-B4CE-7F232AD1A4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873" b="36877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5712609" y="3740816"/>
                </a:moveTo>
                <a:cubicBezTo>
                  <a:pt x="5738974" y="3758821"/>
                  <a:pt x="5765337" y="3776826"/>
                  <a:pt x="5791702" y="3794831"/>
                </a:cubicBezTo>
                <a:cubicBezTo>
                  <a:pt x="5776911" y="3790330"/>
                  <a:pt x="5760836" y="3785829"/>
                  <a:pt x="5745403" y="3781327"/>
                </a:cubicBezTo>
                <a:cubicBezTo>
                  <a:pt x="5732542" y="3770394"/>
                  <a:pt x="5719038" y="3760108"/>
                  <a:pt x="5706178" y="3748531"/>
                </a:cubicBezTo>
                <a:cubicBezTo>
                  <a:pt x="5708106" y="3745959"/>
                  <a:pt x="5710678" y="3743389"/>
                  <a:pt x="5712609" y="3740816"/>
                </a:cubicBezTo>
                <a:close/>
                <a:moveTo>
                  <a:pt x="6185882" y="2838635"/>
                </a:moveTo>
                <a:cubicBezTo>
                  <a:pt x="6344070" y="2946665"/>
                  <a:pt x="6502257" y="3055338"/>
                  <a:pt x="6660444" y="3163369"/>
                </a:cubicBezTo>
                <a:cubicBezTo>
                  <a:pt x="6657871" y="3165941"/>
                  <a:pt x="6655942" y="3168513"/>
                  <a:pt x="6653370" y="3171086"/>
                </a:cubicBezTo>
                <a:cubicBezTo>
                  <a:pt x="6479751" y="3079774"/>
                  <a:pt x="6315776" y="2978175"/>
                  <a:pt x="6185882" y="2838635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164490"/>
                </a:lnTo>
                <a:lnTo>
                  <a:pt x="11988395" y="3196744"/>
                </a:lnTo>
                <a:cubicBezTo>
                  <a:pt x="11473771" y="3266864"/>
                  <a:pt x="10861963" y="3302908"/>
                  <a:pt x="10185568" y="3253395"/>
                </a:cubicBezTo>
                <a:cubicBezTo>
                  <a:pt x="10116120" y="3248250"/>
                  <a:pt x="10050531" y="3245034"/>
                  <a:pt x="9983655" y="3242463"/>
                </a:cubicBezTo>
                <a:cubicBezTo>
                  <a:pt x="9392061" y="3216097"/>
                  <a:pt x="8811401" y="3203236"/>
                  <a:pt x="8566404" y="3171728"/>
                </a:cubicBezTo>
                <a:cubicBezTo>
                  <a:pt x="8374779" y="3146650"/>
                  <a:pt x="7394792" y="2934448"/>
                  <a:pt x="7107354" y="2755040"/>
                </a:cubicBezTo>
                <a:cubicBezTo>
                  <a:pt x="6813486" y="2571132"/>
                  <a:pt x="6536339" y="2367932"/>
                  <a:pt x="6260475" y="2164090"/>
                </a:cubicBezTo>
                <a:cubicBezTo>
                  <a:pt x="6140870" y="2075993"/>
                  <a:pt x="6013549" y="1995614"/>
                  <a:pt x="5905518" y="1894658"/>
                </a:cubicBezTo>
                <a:cubicBezTo>
                  <a:pt x="5797490" y="1793059"/>
                  <a:pt x="5694605" y="1687600"/>
                  <a:pt x="5577572" y="1593717"/>
                </a:cubicBezTo>
                <a:cubicBezTo>
                  <a:pt x="5544133" y="1566709"/>
                  <a:pt x="5510696" y="1537773"/>
                  <a:pt x="5461824" y="1533271"/>
                </a:cubicBezTo>
                <a:cubicBezTo>
                  <a:pt x="5450893" y="1531985"/>
                  <a:pt x="5439318" y="1532628"/>
                  <a:pt x="5428386" y="1533913"/>
                </a:cubicBezTo>
                <a:cubicBezTo>
                  <a:pt x="5416169" y="1535200"/>
                  <a:pt x="5406523" y="1541630"/>
                  <a:pt x="5402021" y="1552562"/>
                </a:cubicBezTo>
                <a:cubicBezTo>
                  <a:pt x="5397521" y="1564781"/>
                  <a:pt x="5405238" y="1571853"/>
                  <a:pt x="5414239" y="1578283"/>
                </a:cubicBezTo>
                <a:cubicBezTo>
                  <a:pt x="5420670" y="1582785"/>
                  <a:pt x="5427099" y="1589859"/>
                  <a:pt x="5435459" y="1591144"/>
                </a:cubicBezTo>
                <a:cubicBezTo>
                  <a:pt x="5488833" y="1598861"/>
                  <a:pt x="5508766" y="1638086"/>
                  <a:pt x="5533844" y="1672809"/>
                </a:cubicBezTo>
                <a:cubicBezTo>
                  <a:pt x="5544776" y="1687600"/>
                  <a:pt x="5556350" y="1699175"/>
                  <a:pt x="5536417" y="1720394"/>
                </a:cubicBezTo>
                <a:cubicBezTo>
                  <a:pt x="5519055" y="1739042"/>
                  <a:pt x="5537059" y="1748689"/>
                  <a:pt x="5555063" y="1753834"/>
                </a:cubicBezTo>
                <a:cubicBezTo>
                  <a:pt x="5580142" y="1760906"/>
                  <a:pt x="5609722" y="1759621"/>
                  <a:pt x="5638015" y="1782770"/>
                </a:cubicBezTo>
                <a:cubicBezTo>
                  <a:pt x="5531915" y="1784699"/>
                  <a:pt x="5486902" y="1723611"/>
                  <a:pt x="5438676" y="1667022"/>
                </a:cubicBezTo>
                <a:cubicBezTo>
                  <a:pt x="5420670" y="1646446"/>
                  <a:pt x="5408453" y="1622010"/>
                  <a:pt x="5393019" y="1598861"/>
                </a:cubicBezTo>
                <a:cubicBezTo>
                  <a:pt x="5373728" y="1570568"/>
                  <a:pt x="5351221" y="1569281"/>
                  <a:pt x="5322928" y="1594359"/>
                </a:cubicBezTo>
                <a:cubicBezTo>
                  <a:pt x="5297850" y="1616865"/>
                  <a:pt x="5285633" y="1614937"/>
                  <a:pt x="5277274" y="1584070"/>
                </a:cubicBezTo>
                <a:cubicBezTo>
                  <a:pt x="5264412" y="1535843"/>
                  <a:pt x="5234831" y="1501763"/>
                  <a:pt x="5184674" y="1484401"/>
                </a:cubicBezTo>
                <a:cubicBezTo>
                  <a:pt x="5179209" y="1482471"/>
                  <a:pt x="5173101" y="1479417"/>
                  <a:pt x="5167072" y="1478372"/>
                </a:cubicBezTo>
                <a:cubicBezTo>
                  <a:pt x="5161044" y="1477327"/>
                  <a:pt x="5155097" y="1478292"/>
                  <a:pt x="5149951" y="1484401"/>
                </a:cubicBezTo>
                <a:cubicBezTo>
                  <a:pt x="5140950" y="1494688"/>
                  <a:pt x="5148664" y="1506907"/>
                  <a:pt x="5155097" y="1515909"/>
                </a:cubicBezTo>
                <a:cubicBezTo>
                  <a:pt x="5166670" y="1531985"/>
                  <a:pt x="5176959" y="1547417"/>
                  <a:pt x="5181461" y="1566709"/>
                </a:cubicBezTo>
                <a:cubicBezTo>
                  <a:pt x="5184674" y="1579570"/>
                  <a:pt x="5187891" y="1593717"/>
                  <a:pt x="5178887" y="1603361"/>
                </a:cubicBezTo>
                <a:cubicBezTo>
                  <a:pt x="5141592" y="1644516"/>
                  <a:pt x="5168600" y="1663807"/>
                  <a:pt x="5200752" y="1685671"/>
                </a:cubicBezTo>
                <a:cubicBezTo>
                  <a:pt x="5245120" y="1715251"/>
                  <a:pt x="5262482" y="1758976"/>
                  <a:pt x="5252195" y="1811063"/>
                </a:cubicBezTo>
                <a:cubicBezTo>
                  <a:pt x="5248335" y="1832284"/>
                  <a:pt x="5250909" y="1845143"/>
                  <a:pt x="5277274" y="1844501"/>
                </a:cubicBezTo>
                <a:cubicBezTo>
                  <a:pt x="5287560" y="1844501"/>
                  <a:pt x="5290133" y="1851575"/>
                  <a:pt x="5293993" y="1859290"/>
                </a:cubicBezTo>
                <a:cubicBezTo>
                  <a:pt x="5376299" y="2041270"/>
                  <a:pt x="5495262" y="2200743"/>
                  <a:pt x="5634802" y="2347356"/>
                </a:cubicBezTo>
                <a:cubicBezTo>
                  <a:pt x="5747976" y="2466318"/>
                  <a:pt x="5872725" y="2573704"/>
                  <a:pt x="6001975" y="2677877"/>
                </a:cubicBezTo>
                <a:cubicBezTo>
                  <a:pt x="6005832" y="2681092"/>
                  <a:pt x="6009691" y="2684949"/>
                  <a:pt x="6011621" y="2691379"/>
                </a:cubicBezTo>
                <a:cubicBezTo>
                  <a:pt x="5950533" y="2678520"/>
                  <a:pt x="5897804" y="2652154"/>
                  <a:pt x="5847002" y="2622575"/>
                </a:cubicBezTo>
                <a:cubicBezTo>
                  <a:pt x="5711965" y="2544125"/>
                  <a:pt x="5598147" y="2442525"/>
                  <a:pt x="5483045" y="2342854"/>
                </a:cubicBezTo>
                <a:cubicBezTo>
                  <a:pt x="5412953" y="2281765"/>
                  <a:pt x="5340933" y="2222606"/>
                  <a:pt x="5263769" y="2168592"/>
                </a:cubicBezTo>
                <a:cubicBezTo>
                  <a:pt x="5250909" y="2159588"/>
                  <a:pt x="5241905" y="2148014"/>
                  <a:pt x="5232904" y="2136439"/>
                </a:cubicBezTo>
                <a:cubicBezTo>
                  <a:pt x="5227759" y="2130010"/>
                  <a:pt x="5221329" y="2124222"/>
                  <a:pt x="5211040" y="2126795"/>
                </a:cubicBezTo>
                <a:cubicBezTo>
                  <a:pt x="5198180" y="2130010"/>
                  <a:pt x="5196893" y="2139654"/>
                  <a:pt x="5195606" y="2149301"/>
                </a:cubicBezTo>
                <a:cubicBezTo>
                  <a:pt x="5191749" y="2180166"/>
                  <a:pt x="5200108" y="2207817"/>
                  <a:pt x="5216185" y="2234181"/>
                </a:cubicBezTo>
                <a:cubicBezTo>
                  <a:pt x="5257983" y="2301699"/>
                  <a:pt x="5319713" y="2353786"/>
                  <a:pt x="5383373" y="2403300"/>
                </a:cubicBezTo>
                <a:cubicBezTo>
                  <a:pt x="5465682" y="2466961"/>
                  <a:pt x="5545418" y="2533193"/>
                  <a:pt x="5618083" y="2605857"/>
                </a:cubicBezTo>
                <a:cubicBezTo>
                  <a:pt x="5623226" y="2611001"/>
                  <a:pt x="5632871" y="2614216"/>
                  <a:pt x="5629656" y="2629005"/>
                </a:cubicBezTo>
                <a:cubicBezTo>
                  <a:pt x="5584001" y="2594925"/>
                  <a:pt x="5540917" y="2561487"/>
                  <a:pt x="5497192" y="2529334"/>
                </a:cubicBezTo>
                <a:cubicBezTo>
                  <a:pt x="5454108" y="2497183"/>
                  <a:pt x="5410380" y="2465031"/>
                  <a:pt x="5367298" y="2433523"/>
                </a:cubicBezTo>
                <a:cubicBezTo>
                  <a:pt x="5357008" y="2425806"/>
                  <a:pt x="5346076" y="2414874"/>
                  <a:pt x="5331288" y="2424520"/>
                </a:cubicBezTo>
                <a:cubicBezTo>
                  <a:pt x="5315856" y="2434165"/>
                  <a:pt x="5317785" y="2450242"/>
                  <a:pt x="5321643" y="2463101"/>
                </a:cubicBezTo>
                <a:cubicBezTo>
                  <a:pt x="5333859" y="2501041"/>
                  <a:pt x="5355081" y="2534479"/>
                  <a:pt x="5383373" y="2564059"/>
                </a:cubicBezTo>
                <a:cubicBezTo>
                  <a:pt x="5479829" y="2661801"/>
                  <a:pt x="5591073" y="2746038"/>
                  <a:pt x="5694605" y="2837349"/>
                </a:cubicBezTo>
                <a:cubicBezTo>
                  <a:pt x="5750548" y="2886864"/>
                  <a:pt x="5801990" y="2939593"/>
                  <a:pt x="5850861" y="2994249"/>
                </a:cubicBezTo>
                <a:cubicBezTo>
                  <a:pt x="5861793" y="3006469"/>
                  <a:pt x="5861149" y="3018043"/>
                  <a:pt x="5857934" y="3032189"/>
                </a:cubicBezTo>
                <a:cubicBezTo>
                  <a:pt x="5845076" y="3089421"/>
                  <a:pt x="5865008" y="3108711"/>
                  <a:pt x="5929311" y="3097780"/>
                </a:cubicBezTo>
                <a:cubicBezTo>
                  <a:pt x="5949246" y="3094563"/>
                  <a:pt x="5962750" y="3097780"/>
                  <a:pt x="5974966" y="3111282"/>
                </a:cubicBezTo>
                <a:cubicBezTo>
                  <a:pt x="6122866" y="3278472"/>
                  <a:pt x="6297771" y="3419297"/>
                  <a:pt x="6488753" y="3544689"/>
                </a:cubicBezTo>
                <a:cubicBezTo>
                  <a:pt x="6566560" y="3595488"/>
                  <a:pt x="6646940" y="3643718"/>
                  <a:pt x="6728605" y="3688730"/>
                </a:cubicBezTo>
                <a:cubicBezTo>
                  <a:pt x="6728605" y="3691945"/>
                  <a:pt x="6728605" y="3695804"/>
                  <a:pt x="6728605" y="3699019"/>
                </a:cubicBezTo>
                <a:cubicBezTo>
                  <a:pt x="6727962" y="3703519"/>
                  <a:pt x="6727320" y="3706091"/>
                  <a:pt x="6726677" y="3709950"/>
                </a:cubicBezTo>
                <a:cubicBezTo>
                  <a:pt x="6611573" y="3640502"/>
                  <a:pt x="6497754" y="3569125"/>
                  <a:pt x="6386510" y="3493890"/>
                </a:cubicBezTo>
                <a:cubicBezTo>
                  <a:pt x="6084927" y="3290048"/>
                  <a:pt x="5796845" y="3071415"/>
                  <a:pt x="5504264" y="2857926"/>
                </a:cubicBezTo>
                <a:cubicBezTo>
                  <a:pt x="5405879" y="2785906"/>
                  <a:pt x="5328073" y="2693952"/>
                  <a:pt x="5239333" y="2612929"/>
                </a:cubicBezTo>
                <a:cubicBezTo>
                  <a:pt x="5180174" y="2558915"/>
                  <a:pt x="5123586" y="2502328"/>
                  <a:pt x="5054783" y="2457958"/>
                </a:cubicBezTo>
                <a:cubicBezTo>
                  <a:pt x="5026489" y="2439952"/>
                  <a:pt x="4996909" y="2423876"/>
                  <a:pt x="4958969" y="2428378"/>
                </a:cubicBezTo>
                <a:cubicBezTo>
                  <a:pt x="4944180" y="2430308"/>
                  <a:pt x="4927460" y="2434165"/>
                  <a:pt x="4922316" y="2450884"/>
                </a:cubicBezTo>
                <a:cubicBezTo>
                  <a:pt x="4917814" y="2467603"/>
                  <a:pt x="4931318" y="2475320"/>
                  <a:pt x="4943538" y="2482393"/>
                </a:cubicBezTo>
                <a:cubicBezTo>
                  <a:pt x="4946752" y="2484322"/>
                  <a:pt x="4949967" y="2486895"/>
                  <a:pt x="4953183" y="2486895"/>
                </a:cubicBezTo>
                <a:cubicBezTo>
                  <a:pt x="5014271" y="2490752"/>
                  <a:pt x="5028418" y="2539623"/>
                  <a:pt x="5057355" y="2574991"/>
                </a:cubicBezTo>
                <a:cubicBezTo>
                  <a:pt x="5066357" y="2585923"/>
                  <a:pt x="5066999" y="2596854"/>
                  <a:pt x="5057355" y="2609714"/>
                </a:cubicBezTo>
                <a:cubicBezTo>
                  <a:pt x="5039991" y="2632863"/>
                  <a:pt x="5052210" y="2643152"/>
                  <a:pt x="5075359" y="2649582"/>
                </a:cubicBezTo>
                <a:cubicBezTo>
                  <a:pt x="5098507" y="2656013"/>
                  <a:pt x="5123586" y="2657941"/>
                  <a:pt x="5148664" y="2672732"/>
                </a:cubicBezTo>
                <a:cubicBezTo>
                  <a:pt x="5108797" y="2684949"/>
                  <a:pt x="5081147" y="2672090"/>
                  <a:pt x="5055425" y="2656013"/>
                </a:cubicBezTo>
                <a:cubicBezTo>
                  <a:pt x="4997552" y="2620646"/>
                  <a:pt x="4960257" y="2568559"/>
                  <a:pt x="4924888" y="2515188"/>
                </a:cubicBezTo>
                <a:cubicBezTo>
                  <a:pt x="4917814" y="2504899"/>
                  <a:pt x="4912027" y="2493324"/>
                  <a:pt x="4902382" y="2484965"/>
                </a:cubicBezTo>
                <a:cubicBezTo>
                  <a:pt x="4884376" y="2468246"/>
                  <a:pt x="4865085" y="2466318"/>
                  <a:pt x="4843224" y="2486895"/>
                </a:cubicBezTo>
                <a:cubicBezTo>
                  <a:pt x="4814285" y="2513902"/>
                  <a:pt x="4803998" y="2511973"/>
                  <a:pt x="4794352" y="2477250"/>
                </a:cubicBezTo>
                <a:cubicBezTo>
                  <a:pt x="4781490" y="2430308"/>
                  <a:pt x="4752554" y="2397512"/>
                  <a:pt x="4703040" y="2380151"/>
                </a:cubicBezTo>
                <a:cubicBezTo>
                  <a:pt x="4692753" y="2376292"/>
                  <a:pt x="4681821" y="2371147"/>
                  <a:pt x="4670890" y="2379507"/>
                </a:cubicBezTo>
                <a:cubicBezTo>
                  <a:pt x="4659315" y="2389153"/>
                  <a:pt x="4667030" y="2398798"/>
                  <a:pt x="4671532" y="2407802"/>
                </a:cubicBezTo>
                <a:cubicBezTo>
                  <a:pt x="4677962" y="2421948"/>
                  <a:pt x="4685679" y="2436095"/>
                  <a:pt x="4691466" y="2450884"/>
                </a:cubicBezTo>
                <a:cubicBezTo>
                  <a:pt x="4701755" y="2474677"/>
                  <a:pt x="4703685" y="2499756"/>
                  <a:pt x="4684393" y="2522904"/>
                </a:cubicBezTo>
                <a:cubicBezTo>
                  <a:pt x="4670245" y="2539623"/>
                  <a:pt x="4671532" y="2550555"/>
                  <a:pt x="4690181" y="2562130"/>
                </a:cubicBezTo>
                <a:cubicBezTo>
                  <a:pt x="4749983" y="2598140"/>
                  <a:pt x="4787922" y="2645081"/>
                  <a:pt x="4767344" y="2718387"/>
                </a:cubicBezTo>
                <a:cubicBezTo>
                  <a:pt x="4764130" y="2728676"/>
                  <a:pt x="4767988" y="2738965"/>
                  <a:pt x="4780205" y="2738321"/>
                </a:cubicBezTo>
                <a:cubicBezTo>
                  <a:pt x="4807214" y="2736393"/>
                  <a:pt x="4811713" y="2753112"/>
                  <a:pt x="4819430" y="2770474"/>
                </a:cubicBezTo>
                <a:cubicBezTo>
                  <a:pt x="4894666" y="2937020"/>
                  <a:pt x="5003339" y="3082346"/>
                  <a:pt x="5128730" y="3218670"/>
                </a:cubicBezTo>
                <a:cubicBezTo>
                  <a:pt x="5252837" y="3353709"/>
                  <a:pt x="5392376" y="3474599"/>
                  <a:pt x="5540917" y="3590345"/>
                </a:cubicBezTo>
                <a:cubicBezTo>
                  <a:pt x="5499119" y="3586487"/>
                  <a:pt x="5445104" y="3562695"/>
                  <a:pt x="5393019" y="3535044"/>
                </a:cubicBezTo>
                <a:cubicBezTo>
                  <a:pt x="5255410" y="3461095"/>
                  <a:pt x="5142235" y="3360781"/>
                  <a:pt x="5027131" y="3262397"/>
                </a:cubicBezTo>
                <a:cubicBezTo>
                  <a:pt x="4946752" y="3193592"/>
                  <a:pt x="4868302" y="3122858"/>
                  <a:pt x="4778275" y="3063697"/>
                </a:cubicBezTo>
                <a:cubicBezTo>
                  <a:pt x="4767988" y="3057268"/>
                  <a:pt x="4760914" y="3048908"/>
                  <a:pt x="4755127" y="3038619"/>
                </a:cubicBezTo>
                <a:cubicBezTo>
                  <a:pt x="4749983" y="3029617"/>
                  <a:pt x="4742265" y="3021258"/>
                  <a:pt x="4728763" y="3025115"/>
                </a:cubicBezTo>
                <a:cubicBezTo>
                  <a:pt x="4715259" y="3029617"/>
                  <a:pt x="4713973" y="3041192"/>
                  <a:pt x="4713973" y="3051481"/>
                </a:cubicBezTo>
                <a:cubicBezTo>
                  <a:pt x="4715902" y="3090063"/>
                  <a:pt x="4726833" y="3124786"/>
                  <a:pt x="4750625" y="3155652"/>
                </a:cubicBezTo>
                <a:cubicBezTo>
                  <a:pt x="4796924" y="3217385"/>
                  <a:pt x="4858656" y="3265612"/>
                  <a:pt x="4920386" y="3313839"/>
                </a:cubicBezTo>
                <a:cubicBezTo>
                  <a:pt x="5005911" y="3380072"/>
                  <a:pt x="5085005" y="3452092"/>
                  <a:pt x="5156382" y="3532472"/>
                </a:cubicBezTo>
                <a:cubicBezTo>
                  <a:pt x="5104940" y="3493247"/>
                  <a:pt x="5053495" y="3453378"/>
                  <a:pt x="5001409" y="3414153"/>
                </a:cubicBezTo>
                <a:cubicBezTo>
                  <a:pt x="4962184" y="3384574"/>
                  <a:pt x="4921673" y="3356279"/>
                  <a:pt x="4881806" y="3327343"/>
                </a:cubicBezTo>
                <a:cubicBezTo>
                  <a:pt x="4872159" y="3320270"/>
                  <a:pt x="4861870" y="3312554"/>
                  <a:pt x="4848368" y="3322198"/>
                </a:cubicBezTo>
                <a:cubicBezTo>
                  <a:pt x="4836149" y="3330558"/>
                  <a:pt x="4838079" y="3342777"/>
                  <a:pt x="4840652" y="3354351"/>
                </a:cubicBezTo>
                <a:cubicBezTo>
                  <a:pt x="4850297" y="3400006"/>
                  <a:pt x="4877304" y="3436659"/>
                  <a:pt x="4910742" y="3469454"/>
                </a:cubicBezTo>
                <a:cubicBezTo>
                  <a:pt x="4951252" y="3508679"/>
                  <a:pt x="4993695" y="3545976"/>
                  <a:pt x="5037419" y="3583272"/>
                </a:cubicBezTo>
                <a:cubicBezTo>
                  <a:pt x="4990479" y="3572983"/>
                  <a:pt x="4943538" y="3562695"/>
                  <a:pt x="4896595" y="3554336"/>
                </a:cubicBezTo>
                <a:cubicBezTo>
                  <a:pt x="4917814" y="3628927"/>
                  <a:pt x="4967328" y="3643718"/>
                  <a:pt x="5011699" y="3655292"/>
                </a:cubicBezTo>
                <a:cubicBezTo>
                  <a:pt x="5071502" y="3670081"/>
                  <a:pt x="5128730" y="3688730"/>
                  <a:pt x="5185319" y="3709950"/>
                </a:cubicBezTo>
                <a:cubicBezTo>
                  <a:pt x="5209111" y="3731170"/>
                  <a:pt x="5232904" y="3751748"/>
                  <a:pt x="5256052" y="3773610"/>
                </a:cubicBezTo>
                <a:cubicBezTo>
                  <a:pt x="5279845" y="3796118"/>
                  <a:pt x="5302352" y="3818624"/>
                  <a:pt x="5324859" y="3842415"/>
                </a:cubicBezTo>
                <a:cubicBezTo>
                  <a:pt x="5340933" y="3859776"/>
                  <a:pt x="5360224" y="3874568"/>
                  <a:pt x="5341576" y="3904146"/>
                </a:cubicBezTo>
                <a:cubicBezTo>
                  <a:pt x="5333217" y="3917650"/>
                  <a:pt x="5387873" y="3990958"/>
                  <a:pt x="5405238" y="3995458"/>
                </a:cubicBezTo>
                <a:cubicBezTo>
                  <a:pt x="5407809" y="3996100"/>
                  <a:pt x="5410380" y="3996745"/>
                  <a:pt x="5412310" y="3996745"/>
                </a:cubicBezTo>
                <a:cubicBezTo>
                  <a:pt x="5449607" y="3994173"/>
                  <a:pt x="5457967" y="4016036"/>
                  <a:pt x="5458608" y="4043687"/>
                </a:cubicBezTo>
                <a:cubicBezTo>
                  <a:pt x="5459252" y="4070693"/>
                  <a:pt x="5452823" y="4104131"/>
                  <a:pt x="5503621" y="4090627"/>
                </a:cubicBezTo>
                <a:cubicBezTo>
                  <a:pt x="5509408" y="4089342"/>
                  <a:pt x="5510696" y="4093199"/>
                  <a:pt x="5513266" y="4097701"/>
                </a:cubicBezTo>
                <a:cubicBezTo>
                  <a:pt x="5568568" y="4212804"/>
                  <a:pt x="5661808" y="4301543"/>
                  <a:pt x="5753762" y="4390282"/>
                </a:cubicBezTo>
                <a:cubicBezTo>
                  <a:pt x="5758907" y="4394784"/>
                  <a:pt x="5764052" y="4399285"/>
                  <a:pt x="5769195" y="4403786"/>
                </a:cubicBezTo>
                <a:cubicBezTo>
                  <a:pt x="5672741" y="4381280"/>
                  <a:pt x="5354436" y="4352342"/>
                  <a:pt x="5261196" y="4361989"/>
                </a:cubicBezTo>
                <a:cubicBezTo>
                  <a:pt x="5178245" y="4370349"/>
                  <a:pt x="4709472" y="4230167"/>
                  <a:pt x="4612374" y="4147215"/>
                </a:cubicBezTo>
                <a:cubicBezTo>
                  <a:pt x="4598869" y="4212161"/>
                  <a:pt x="4627806" y="4237882"/>
                  <a:pt x="4650956" y="4267463"/>
                </a:cubicBezTo>
                <a:cubicBezTo>
                  <a:pt x="4683749" y="4309260"/>
                  <a:pt x="4688895" y="4338840"/>
                  <a:pt x="4627162" y="4372278"/>
                </a:cubicBezTo>
                <a:cubicBezTo>
                  <a:pt x="4450327" y="4467447"/>
                  <a:pt x="4452257" y="4470662"/>
                  <a:pt x="4618160" y="4599911"/>
                </a:cubicBezTo>
                <a:cubicBezTo>
                  <a:pt x="4625877" y="4605700"/>
                  <a:pt x="4622019" y="4624347"/>
                  <a:pt x="4623948" y="4637209"/>
                </a:cubicBezTo>
                <a:cubicBezTo>
                  <a:pt x="4580863" y="4656500"/>
                  <a:pt x="4530064" y="4606343"/>
                  <a:pt x="4478622" y="4660357"/>
                </a:cubicBezTo>
                <a:cubicBezTo>
                  <a:pt x="4700468" y="4897637"/>
                  <a:pt x="5038064" y="5123344"/>
                  <a:pt x="5344150" y="5301466"/>
                </a:cubicBezTo>
                <a:cubicBezTo>
                  <a:pt x="5096581" y="5359982"/>
                  <a:pt x="4948037" y="5154210"/>
                  <a:pt x="4766058" y="5180574"/>
                </a:cubicBezTo>
                <a:cubicBezTo>
                  <a:pt x="4675390" y="5244877"/>
                  <a:pt x="4945465" y="5349050"/>
                  <a:pt x="4687609" y="5379273"/>
                </a:cubicBezTo>
                <a:cubicBezTo>
                  <a:pt x="4799496" y="5435860"/>
                  <a:pt x="4882449" y="5491161"/>
                  <a:pt x="4959611" y="5556107"/>
                </a:cubicBezTo>
                <a:cubicBezTo>
                  <a:pt x="5096581" y="5672497"/>
                  <a:pt x="5123586" y="5749662"/>
                  <a:pt x="5060571" y="5905920"/>
                </a:cubicBezTo>
                <a:cubicBezTo>
                  <a:pt x="5018773" y="6008805"/>
                  <a:pt x="4958326" y="6103332"/>
                  <a:pt x="5011699" y="6226152"/>
                </a:cubicBezTo>
                <a:cubicBezTo>
                  <a:pt x="5048351" y="6310389"/>
                  <a:pt x="5034204" y="6365690"/>
                  <a:pt x="4895308" y="6327750"/>
                </a:cubicBezTo>
                <a:cubicBezTo>
                  <a:pt x="4745482" y="6287240"/>
                  <a:pt x="4688895" y="6363118"/>
                  <a:pt x="4726833" y="6510373"/>
                </a:cubicBezTo>
                <a:cubicBezTo>
                  <a:pt x="4751269" y="6604900"/>
                  <a:pt x="4725546" y="6634480"/>
                  <a:pt x="4622661" y="6623548"/>
                </a:cubicBezTo>
                <a:cubicBezTo>
                  <a:pt x="4508843" y="6611330"/>
                  <a:pt x="4400814" y="6549598"/>
                  <a:pt x="4259989" y="6579179"/>
                </a:cubicBezTo>
                <a:cubicBezTo>
                  <a:pt x="4358453" y="6729972"/>
                  <a:pt x="4554892" y="6711403"/>
                  <a:pt x="4690343" y="6814255"/>
                </a:cubicBezTo>
                <a:lnTo>
                  <a:pt x="4735334" y="6858000"/>
                </a:lnTo>
                <a:lnTo>
                  <a:pt x="4496011" y="6858000"/>
                </a:lnTo>
                <a:lnTo>
                  <a:pt x="4440632" y="6851514"/>
                </a:lnTo>
                <a:cubicBezTo>
                  <a:pt x="4410700" y="6846400"/>
                  <a:pt x="4381522" y="6839608"/>
                  <a:pt x="4352585" y="6830605"/>
                </a:cubicBezTo>
                <a:cubicBezTo>
                  <a:pt x="4304358" y="6815816"/>
                  <a:pt x="4251629" y="6801027"/>
                  <a:pt x="4224621" y="6850539"/>
                </a:cubicBezTo>
                <a:lnTo>
                  <a:pt x="422311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075484B9-320C-4D3F-9AF5-A948A9C822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8" y="3834174"/>
            <a:ext cx="5671931" cy="1701570"/>
          </a:xfrm>
        </p:spPr>
        <p:txBody>
          <a:bodyPr anchor="b">
            <a:normAutofit fontScale="90000"/>
          </a:bodyPr>
          <a:lstStyle/>
          <a:p>
            <a:r>
              <a:rPr lang="es-CL" sz="4400" dirty="0"/>
              <a:t>Lectura en pandemia</a:t>
            </a:r>
            <a:br>
              <a:rPr lang="es-CL" sz="4400" dirty="0"/>
            </a:br>
            <a:endParaRPr lang="es-CL" sz="4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48E2ECF-05E9-482F-B442-3F5FF8BCC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5592499"/>
            <a:ext cx="5147960" cy="646785"/>
          </a:xfrm>
        </p:spPr>
        <p:txBody>
          <a:bodyPr>
            <a:normAutofit/>
          </a:bodyPr>
          <a:lstStyle/>
          <a:p>
            <a:r>
              <a:rPr lang="es-CL" sz="2000" dirty="0"/>
              <a:t>Aprendizaje y motivación</a:t>
            </a:r>
          </a:p>
        </p:txBody>
      </p:sp>
    </p:spTree>
    <p:extLst>
      <p:ext uri="{BB962C8B-B14F-4D97-AF65-F5344CB8AC3E}">
        <p14:creationId xmlns:p14="http://schemas.microsoft.com/office/powerpoint/2010/main" val="3455326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EC7823C-FDD6-429C-986C-063FDEBF9E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CF7FE1C-8BC5-4B0C-A2BC-93AB72C90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rgbClr val="6BAF84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0651F5E-0457-4065-ACB2-8B81590C2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050098" flipH="1" flipV="1">
            <a:off x="-160709" y="3977842"/>
            <a:ext cx="7507400" cy="3166385"/>
          </a:xfrm>
          <a:custGeom>
            <a:avLst/>
            <a:gdLst>
              <a:gd name="connsiteX0" fmla="*/ 5497485 w 7507400"/>
              <a:gd name="connsiteY0" fmla="*/ 2912009 h 3166385"/>
              <a:gd name="connsiteX1" fmla="*/ 7034681 w 7507400"/>
              <a:gd name="connsiteY1" fmla="*/ 3151263 h 3166385"/>
              <a:gd name="connsiteX2" fmla="*/ 7137723 w 7507400"/>
              <a:gd name="connsiteY2" fmla="*/ 3166385 h 3166385"/>
              <a:gd name="connsiteX3" fmla="*/ 7507400 w 7507400"/>
              <a:gd name="connsiteY3" fmla="*/ 875071 h 3166385"/>
              <a:gd name="connsiteX4" fmla="*/ 2083578 w 7507400"/>
              <a:gd name="connsiteY4" fmla="*/ 0 h 3166385"/>
              <a:gd name="connsiteX5" fmla="*/ 2023081 w 7507400"/>
              <a:gd name="connsiteY5" fmla="*/ 5468 h 3166385"/>
              <a:gd name="connsiteX6" fmla="*/ 1865374 w 7507400"/>
              <a:gd name="connsiteY6" fmla="*/ 76313 h 3166385"/>
              <a:gd name="connsiteX7" fmla="*/ 1634010 w 7507400"/>
              <a:gd name="connsiteY7" fmla="*/ 119359 h 3166385"/>
              <a:gd name="connsiteX8" fmla="*/ 1388186 w 7507400"/>
              <a:gd name="connsiteY8" fmla="*/ 130121 h 3166385"/>
              <a:gd name="connsiteX9" fmla="*/ 1330344 w 7507400"/>
              <a:gd name="connsiteY9" fmla="*/ 198275 h 3166385"/>
              <a:gd name="connsiteX10" fmla="*/ 1406262 w 7507400"/>
              <a:gd name="connsiteY10" fmla="*/ 270018 h 3166385"/>
              <a:gd name="connsiteX11" fmla="*/ 1521942 w 7507400"/>
              <a:gd name="connsiteY11" fmla="*/ 277191 h 3166385"/>
              <a:gd name="connsiteX12" fmla="*/ 2212420 w 7507400"/>
              <a:gd name="connsiteY12" fmla="*/ 295128 h 3166385"/>
              <a:gd name="connsiteX13" fmla="*/ 0 w 7507400"/>
              <a:gd name="connsiteY13" fmla="*/ 452960 h 3166385"/>
              <a:gd name="connsiteX14" fmla="*/ 300051 w 7507400"/>
              <a:gd name="connsiteY14" fmla="*/ 549813 h 3166385"/>
              <a:gd name="connsiteX15" fmla="*/ 401272 w 7507400"/>
              <a:gd name="connsiteY15" fmla="*/ 815258 h 3166385"/>
              <a:gd name="connsiteX16" fmla="*/ 770008 w 7507400"/>
              <a:gd name="connsiteY16" fmla="*/ 965917 h 3166385"/>
              <a:gd name="connsiteX17" fmla="*/ 1008605 w 7507400"/>
              <a:gd name="connsiteY17" fmla="*/ 1019724 h 3166385"/>
              <a:gd name="connsiteX18" fmla="*/ 1554478 w 7507400"/>
              <a:gd name="connsiteY18" fmla="*/ 1098641 h 3166385"/>
              <a:gd name="connsiteX19" fmla="*/ 1634010 w 7507400"/>
              <a:gd name="connsiteY19" fmla="*/ 1227777 h 3166385"/>
              <a:gd name="connsiteX20" fmla="*/ 1702696 w 7507400"/>
              <a:gd name="connsiteY20" fmla="*/ 1371261 h 3166385"/>
              <a:gd name="connsiteX21" fmla="*/ 1847299 w 7507400"/>
              <a:gd name="connsiteY21" fmla="*/ 1464526 h 3166385"/>
              <a:gd name="connsiteX22" fmla="*/ 723015 w 7507400"/>
              <a:gd name="connsiteY22" fmla="*/ 1450177 h 3166385"/>
              <a:gd name="connsiteX23" fmla="*/ 1991901 w 7507400"/>
              <a:gd name="connsiteY23" fmla="*/ 1751495 h 3166385"/>
              <a:gd name="connsiteX24" fmla="*/ 1879835 w 7507400"/>
              <a:gd name="connsiteY24" fmla="*/ 1869870 h 3166385"/>
              <a:gd name="connsiteX25" fmla="*/ 2573927 w 7507400"/>
              <a:gd name="connsiteY25" fmla="*/ 2031290 h 3166385"/>
              <a:gd name="connsiteX26" fmla="*/ 2201575 w 7507400"/>
              <a:gd name="connsiteY26" fmla="*/ 2049225 h 3166385"/>
              <a:gd name="connsiteX27" fmla="*/ 4367000 w 7507400"/>
              <a:gd name="connsiteY27" fmla="*/ 2723602 h 3166385"/>
              <a:gd name="connsiteX28" fmla="*/ 5497485 w 7507400"/>
              <a:gd name="connsiteY28" fmla="*/ 2912009 h 3166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7507400" h="3166385">
                <a:moveTo>
                  <a:pt x="5497485" y="2912009"/>
                </a:moveTo>
                <a:cubicBezTo>
                  <a:pt x="6033497" y="2998226"/>
                  <a:pt x="6619155" y="3089592"/>
                  <a:pt x="7034681" y="3151263"/>
                </a:cubicBezTo>
                <a:lnTo>
                  <a:pt x="7137723" y="3166385"/>
                </a:lnTo>
                <a:lnTo>
                  <a:pt x="7507400" y="875071"/>
                </a:lnTo>
                <a:lnTo>
                  <a:pt x="2083578" y="0"/>
                </a:lnTo>
                <a:lnTo>
                  <a:pt x="2023081" y="5468"/>
                </a:lnTo>
                <a:cubicBezTo>
                  <a:pt x="1965692" y="12642"/>
                  <a:pt x="1910562" y="27887"/>
                  <a:pt x="1865374" y="76313"/>
                </a:cubicBezTo>
                <a:cubicBezTo>
                  <a:pt x="1796688" y="151642"/>
                  <a:pt x="1724387" y="162404"/>
                  <a:pt x="1634010" y="119359"/>
                </a:cubicBezTo>
                <a:cubicBezTo>
                  <a:pt x="1554478" y="79900"/>
                  <a:pt x="1467718" y="90662"/>
                  <a:pt x="1388186" y="130121"/>
                </a:cubicBezTo>
                <a:cubicBezTo>
                  <a:pt x="1359266" y="144469"/>
                  <a:pt x="1330344" y="162404"/>
                  <a:pt x="1330344" y="198275"/>
                </a:cubicBezTo>
                <a:cubicBezTo>
                  <a:pt x="1330344" y="248495"/>
                  <a:pt x="1366496" y="262843"/>
                  <a:pt x="1406262" y="270018"/>
                </a:cubicBezTo>
                <a:cubicBezTo>
                  <a:pt x="1442412" y="277191"/>
                  <a:pt x="1485792" y="284366"/>
                  <a:pt x="1521942" y="277191"/>
                </a:cubicBezTo>
                <a:cubicBezTo>
                  <a:pt x="1753307" y="237734"/>
                  <a:pt x="1981057" y="302301"/>
                  <a:pt x="2212420" y="295128"/>
                </a:cubicBezTo>
                <a:cubicBezTo>
                  <a:pt x="1485792" y="449373"/>
                  <a:pt x="751934" y="399154"/>
                  <a:pt x="0" y="452960"/>
                </a:cubicBezTo>
                <a:cubicBezTo>
                  <a:pt x="97608" y="560573"/>
                  <a:pt x="224135" y="470896"/>
                  <a:pt x="300051" y="549813"/>
                </a:cubicBezTo>
                <a:cubicBezTo>
                  <a:pt x="227750" y="714820"/>
                  <a:pt x="256671" y="804497"/>
                  <a:pt x="401272" y="815258"/>
                </a:cubicBezTo>
                <a:cubicBezTo>
                  <a:pt x="542261" y="826019"/>
                  <a:pt x="694093" y="768625"/>
                  <a:pt x="770008" y="965917"/>
                </a:cubicBezTo>
                <a:cubicBezTo>
                  <a:pt x="791699" y="1026898"/>
                  <a:pt x="925458" y="1008963"/>
                  <a:pt x="1008605" y="1019724"/>
                </a:cubicBezTo>
                <a:cubicBezTo>
                  <a:pt x="1189357" y="1044833"/>
                  <a:pt x="1380957" y="1019724"/>
                  <a:pt x="1554478" y="1098641"/>
                </a:cubicBezTo>
                <a:cubicBezTo>
                  <a:pt x="1623165" y="1127337"/>
                  <a:pt x="1670160" y="1148860"/>
                  <a:pt x="1634010" y="1227777"/>
                </a:cubicBezTo>
                <a:cubicBezTo>
                  <a:pt x="1597859" y="1310280"/>
                  <a:pt x="1644855" y="1338976"/>
                  <a:pt x="1702696" y="1371261"/>
                </a:cubicBezTo>
                <a:cubicBezTo>
                  <a:pt x="1746077" y="1396370"/>
                  <a:pt x="1811148" y="1389197"/>
                  <a:pt x="1847299" y="1464526"/>
                </a:cubicBezTo>
                <a:cubicBezTo>
                  <a:pt x="1467717" y="1453764"/>
                  <a:pt x="1098981" y="1392783"/>
                  <a:pt x="723015" y="1450177"/>
                </a:cubicBezTo>
                <a:cubicBezTo>
                  <a:pt x="1135131" y="1593662"/>
                  <a:pt x="1587014" y="1586487"/>
                  <a:pt x="1991901" y="1751495"/>
                </a:cubicBezTo>
                <a:cubicBezTo>
                  <a:pt x="1977441" y="1808889"/>
                  <a:pt x="1883449" y="1783778"/>
                  <a:pt x="1879835" y="1869870"/>
                </a:cubicBezTo>
                <a:cubicBezTo>
                  <a:pt x="2093123" y="1959548"/>
                  <a:pt x="2349794" y="1898566"/>
                  <a:pt x="2573927" y="2031290"/>
                </a:cubicBezTo>
                <a:cubicBezTo>
                  <a:pt x="2443785" y="2092271"/>
                  <a:pt x="2324488" y="1991831"/>
                  <a:pt x="2201575" y="2049225"/>
                </a:cubicBezTo>
                <a:cubicBezTo>
                  <a:pt x="2241342" y="2135316"/>
                  <a:pt x="4041644" y="2666208"/>
                  <a:pt x="4367000" y="2723602"/>
                </a:cubicBezTo>
                <a:cubicBezTo>
                  <a:pt x="4615085" y="2767993"/>
                  <a:pt x="5038048" y="2838109"/>
                  <a:pt x="5497485" y="2912009"/>
                </a:cubicBezTo>
                <a:close/>
              </a:path>
            </a:pathLst>
          </a:custGeom>
          <a:solidFill>
            <a:srgbClr val="6BAF84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52A1E778-CF26-4847-A6EA-17D11ED815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1094" y="1058780"/>
            <a:ext cx="5602705" cy="3092116"/>
          </a:xfrm>
        </p:spPr>
        <p:txBody>
          <a:bodyPr anchor="ctr">
            <a:normAutofit/>
          </a:bodyPr>
          <a:lstStyle/>
          <a:p>
            <a:r>
              <a:rPr lang="es-CL" sz="2900" dirty="0"/>
              <a:t>Es urgente e indispensable que potenciemos la lectura y escritura durante estos tiempos excepcionales.</a:t>
            </a:r>
            <a:br>
              <a:rPr lang="es-CL" sz="2900" dirty="0"/>
            </a:br>
            <a:r>
              <a:rPr lang="es-CL" sz="2900" dirty="0"/>
              <a:t>No dejemos a ningún niños atrás.</a:t>
            </a:r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B4C4758D-4042-431A-AB6D-0B0E5EE32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041616"/>
            <a:ext cx="9684434" cy="1246472"/>
          </a:xfrm>
        </p:spPr>
        <p:txBody>
          <a:bodyPr anchor="ctr">
            <a:normAutofit/>
          </a:bodyPr>
          <a:lstStyle/>
          <a:p>
            <a:r>
              <a:rPr lang="es-CL" cap="none" dirty="0"/>
              <a:t>meyer.carolina@gmail.com</a:t>
            </a:r>
          </a:p>
        </p:txBody>
      </p:sp>
    </p:spTree>
    <p:extLst>
      <p:ext uri="{BB962C8B-B14F-4D97-AF65-F5344CB8AC3E}">
        <p14:creationId xmlns:p14="http://schemas.microsoft.com/office/powerpoint/2010/main" val="280256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CA7840-CC2F-4A5C-BEC5-F8149C3B8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Carolina Meyer Oppenheim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30763D-C38F-4D2A-AE51-49EF31072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7496"/>
            <a:ext cx="10515600" cy="4674704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s-CL" sz="2800" dirty="0"/>
              <a:t>Educadora Diferencial</a:t>
            </a:r>
          </a:p>
          <a:p>
            <a:pPr>
              <a:lnSpc>
                <a:spcPct val="100000"/>
              </a:lnSpc>
            </a:pPr>
            <a:r>
              <a:rPr lang="es-CL" sz="2800" dirty="0"/>
              <a:t>Licenciada en Ciencias de la Educación</a:t>
            </a:r>
          </a:p>
          <a:p>
            <a:pPr>
              <a:lnSpc>
                <a:spcPct val="100000"/>
              </a:lnSpc>
            </a:pPr>
            <a:r>
              <a:rPr lang="es-CL" sz="2800" dirty="0"/>
              <a:t>Magister en Gestión Escolar de Calidad</a:t>
            </a:r>
          </a:p>
          <a:p>
            <a:pPr>
              <a:lnSpc>
                <a:spcPct val="100000"/>
              </a:lnSpc>
            </a:pPr>
            <a:r>
              <a:rPr lang="es-CL" sz="2800" dirty="0"/>
              <a:t>Docente universitaria de pre y posgrado</a:t>
            </a:r>
          </a:p>
          <a:p>
            <a:pPr>
              <a:lnSpc>
                <a:spcPct val="100000"/>
              </a:lnSpc>
            </a:pPr>
            <a:r>
              <a:rPr lang="es-CL" sz="2800" dirty="0"/>
              <a:t>Fui Directora de Colegios </a:t>
            </a:r>
          </a:p>
          <a:p>
            <a:pPr>
              <a:lnSpc>
                <a:spcPct val="100000"/>
              </a:lnSpc>
            </a:pPr>
            <a:r>
              <a:rPr lang="es-CL" sz="2800" dirty="0"/>
              <a:t>Asesora y mentora de equipos directivos y profesores de colegios de distintas dependencias.</a:t>
            </a:r>
          </a:p>
          <a:p>
            <a:pPr>
              <a:lnSpc>
                <a:spcPct val="100000"/>
              </a:lnSpc>
            </a:pPr>
            <a:r>
              <a:rPr lang="es-CL" sz="2800" dirty="0"/>
              <a:t>Participación en el equipo académico de la fundación LETRA LIBRE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8206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812F5F-95C9-422E-9FB8-8BF5F4D9F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Temas de reflexión para  hoy en los próximos 20 minutos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7E45B4-80C7-45F0-8174-616095025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z="2800" dirty="0">
                <a:solidFill>
                  <a:schemeClr val="tx1"/>
                </a:solidFill>
              </a:rPr>
              <a:t>La importancia del aprendizaje de la lectoescritura.</a:t>
            </a:r>
          </a:p>
          <a:p>
            <a:r>
              <a:rPr lang="es-CL" sz="2800" dirty="0">
                <a:solidFill>
                  <a:schemeClr val="tx1"/>
                </a:solidFill>
              </a:rPr>
              <a:t>“Cuando todo a mi alrededor ha cambiado tenemos que cambiar el cómo hacer las cosas”.</a:t>
            </a:r>
          </a:p>
          <a:p>
            <a:r>
              <a:rPr lang="es-CL" sz="2800" dirty="0">
                <a:solidFill>
                  <a:schemeClr val="tx1"/>
                </a:solidFill>
              </a:rPr>
              <a:t>Cómo potenciar la lectoescritura en niños y niñas en tiempos excepcionales.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7532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090DC9-BEC4-43C6-98AD-7BC486614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sz="4000" dirty="0">
                <a:solidFill>
                  <a:schemeClr val="tx1"/>
                </a:solidFill>
              </a:rPr>
              <a:t>La importancia del aprendizaje de la lectoescritura.</a:t>
            </a:r>
            <a:br>
              <a:rPr lang="es-CL" sz="4000" dirty="0">
                <a:solidFill>
                  <a:schemeClr val="tx1"/>
                </a:solidFill>
              </a:rPr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9B806A-39C9-4DCE-8FAA-9300BEB50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46321"/>
          </a:xfrm>
        </p:spPr>
        <p:txBody>
          <a:bodyPr>
            <a:normAutofit fontScale="92500" lnSpcReduction="20000"/>
          </a:bodyPr>
          <a:lstStyle/>
          <a:p>
            <a:r>
              <a:rPr lang="es-CL" dirty="0"/>
              <a:t>La madurez para su aprendizaje se sitúa  entre los 5 y 7 años aproximadamente.</a:t>
            </a:r>
          </a:p>
          <a:p>
            <a:r>
              <a:rPr lang="es-CL" dirty="0"/>
              <a:t>La lectoescritura es una herramienta de aprendizaje.</a:t>
            </a:r>
          </a:p>
          <a:p>
            <a:r>
              <a:rPr lang="es-CL" dirty="0"/>
              <a:t>Participación en la sociedad del conocimiento.</a:t>
            </a:r>
          </a:p>
          <a:p>
            <a:r>
              <a:rPr lang="es-CL" dirty="0"/>
              <a:t>Cambia los límites de la vida, entrega un mundo para compartir.</a:t>
            </a:r>
          </a:p>
          <a:p>
            <a:r>
              <a:rPr lang="es-CL" dirty="0"/>
              <a:t>Potencia mi proceso cognitivo e imaginería.</a:t>
            </a:r>
          </a:p>
          <a:p>
            <a:r>
              <a:rPr lang="es-CL" dirty="0"/>
              <a:t>Desarrolla el lenguaje activo y pasivo que es la base del pensamiento.</a:t>
            </a:r>
          </a:p>
          <a:p>
            <a:r>
              <a:rPr lang="es-CL" dirty="0"/>
              <a:t>Me permite buscar y encontrar información en forma rápida y eficiente.</a:t>
            </a:r>
          </a:p>
          <a:p>
            <a:r>
              <a:rPr lang="es-CL" dirty="0"/>
              <a:t>Otros </a:t>
            </a:r>
          </a:p>
        </p:txBody>
      </p:sp>
    </p:spTree>
    <p:extLst>
      <p:ext uri="{BB962C8B-B14F-4D97-AF65-F5344CB8AC3E}">
        <p14:creationId xmlns:p14="http://schemas.microsoft.com/office/powerpoint/2010/main" val="121122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C2F939-4884-4225-B86E-ECF0BC568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5800"/>
            <a:ext cx="10515600" cy="1004888"/>
          </a:xfrm>
        </p:spPr>
        <p:txBody>
          <a:bodyPr>
            <a:noAutofit/>
          </a:bodyPr>
          <a:lstStyle/>
          <a:p>
            <a:r>
              <a:rPr lang="es-CL" sz="3200" dirty="0">
                <a:solidFill>
                  <a:schemeClr val="tx1"/>
                </a:solidFill>
              </a:rPr>
              <a:t>“Cuando todo a mi alrededor ha cambiado tenemos que cambiar el cómo hacer las cosas”.</a:t>
            </a:r>
            <a:br>
              <a:rPr lang="es-CL" sz="3200" dirty="0">
                <a:solidFill>
                  <a:schemeClr val="tx1"/>
                </a:solidFill>
              </a:rPr>
            </a:br>
            <a:endParaRPr lang="es-CL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47AC0-C5BD-43D5-B159-177AF9DF2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Ausencia de vivencia de asistencia a Jardín Infantil.</a:t>
            </a:r>
          </a:p>
          <a:p>
            <a:r>
              <a:rPr lang="es-CL" dirty="0"/>
              <a:t>El aprendizaje de la lectoescritura es un aprendizaje con otros.</a:t>
            </a:r>
          </a:p>
          <a:p>
            <a:r>
              <a:rPr lang="es-CL" dirty="0"/>
              <a:t>La presencia física de mi profesor/a que me retroalimenta no existe.</a:t>
            </a:r>
          </a:p>
          <a:p>
            <a:r>
              <a:rPr lang="es-CL" dirty="0"/>
              <a:t>La sala de clases donde están colgadas en las paredes las respuestas, no están.</a:t>
            </a:r>
          </a:p>
        </p:txBody>
      </p:sp>
    </p:spTree>
    <p:extLst>
      <p:ext uri="{BB962C8B-B14F-4D97-AF65-F5344CB8AC3E}">
        <p14:creationId xmlns:p14="http://schemas.microsoft.com/office/powerpoint/2010/main" val="122168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F88F0B-8BBB-4FA1-B079-7CA61A195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1148"/>
            <a:ext cx="10515600" cy="789540"/>
          </a:xfrm>
        </p:spPr>
        <p:txBody>
          <a:bodyPr>
            <a:normAutofit fontScale="90000"/>
          </a:bodyPr>
          <a:lstStyle/>
          <a:p>
            <a:r>
              <a:rPr lang="es-CL" sz="3600" dirty="0">
                <a:solidFill>
                  <a:schemeClr val="tx1"/>
                </a:solidFill>
              </a:rPr>
              <a:t>¿Cómo potenciar la lectoescritura en niños y niñas en tiempos excepcionales?</a:t>
            </a:r>
            <a:br>
              <a:rPr lang="es-CL" sz="4000" dirty="0">
                <a:solidFill>
                  <a:schemeClr val="tx1"/>
                </a:solidFill>
              </a:rPr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ABE58E-60F2-49C6-8018-1EACF1C82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Leer es un proceso lingüístico por lo que se potencia a través del lenguaje en todas sus formas.</a:t>
            </a:r>
          </a:p>
          <a:p>
            <a:r>
              <a:rPr lang="es-CL" dirty="0"/>
              <a:t>Desarrollo del lenguaje:</a:t>
            </a:r>
          </a:p>
          <a:p>
            <a:pPr lvl="1"/>
            <a:r>
              <a:rPr lang="es-CL" dirty="0"/>
              <a:t>Mientras más mejor</a:t>
            </a:r>
          </a:p>
          <a:p>
            <a:pPr lvl="1"/>
            <a:r>
              <a:rPr lang="es-CL" dirty="0"/>
              <a:t>Sofisticado mejor que simple (sintaxis y vocabulario)</a:t>
            </a:r>
          </a:p>
          <a:p>
            <a:pPr lvl="1"/>
            <a:r>
              <a:rPr lang="es-CL" dirty="0"/>
              <a:t>Individual mejor que grupal</a:t>
            </a:r>
          </a:p>
          <a:p>
            <a:pPr lvl="1"/>
            <a:r>
              <a:rPr lang="es-CL" dirty="0"/>
              <a:t>Conversar es mejor que escuchar</a:t>
            </a:r>
          </a:p>
          <a:p>
            <a:r>
              <a:rPr lang="es-CL" dirty="0"/>
              <a:t>Motivación y vínculo.</a:t>
            </a:r>
          </a:p>
          <a:p>
            <a:pPr lvl="1"/>
            <a:r>
              <a:rPr lang="es-CL" dirty="0"/>
              <a:t>Acompañar con el lenguaje. Mas conversaciones , explicaciones y narraciones que instrucciones.</a:t>
            </a:r>
          </a:p>
        </p:txBody>
      </p:sp>
    </p:spTree>
    <p:extLst>
      <p:ext uri="{BB962C8B-B14F-4D97-AF65-F5344CB8AC3E}">
        <p14:creationId xmlns:p14="http://schemas.microsoft.com/office/powerpoint/2010/main" val="178442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59137B-9BDF-4338-AA01-4D5EAE265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Enseñanza de la lectura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3F998E-B322-4F9A-89E0-6FCD8CEB7D1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Exagerar los sonidos de cada uno de los </a:t>
            </a:r>
            <a:r>
              <a:rPr lang="es-CL" dirty="0" err="1"/>
              <a:t>fonografemas</a:t>
            </a:r>
            <a:r>
              <a:rPr lang="es-CL" dirty="0"/>
              <a:t>.</a:t>
            </a:r>
          </a:p>
          <a:p>
            <a:r>
              <a:rPr lang="es-CL" dirty="0"/>
              <a:t>Prevención de errores.</a:t>
            </a:r>
          </a:p>
          <a:p>
            <a:r>
              <a:rPr lang="es-CL" dirty="0"/>
              <a:t>Dar muchas pistas, láminas , letras móviles, muchos ejemplos.</a:t>
            </a:r>
          </a:p>
          <a:p>
            <a:r>
              <a:rPr lang="es-CL" dirty="0"/>
              <a:t>Actividades cortas y variadas donde se releve la sensación de éxito. 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AABAD0-B4F3-4452-9308-CA2D4F8D5E3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Recordar que son niños que no fueron al jardín. </a:t>
            </a:r>
          </a:p>
          <a:p>
            <a:pPr lvl="1"/>
            <a:r>
              <a:rPr lang="es-CL" dirty="0"/>
              <a:t>Conciencia fonológica</a:t>
            </a:r>
          </a:p>
          <a:p>
            <a:pPr lvl="1"/>
            <a:r>
              <a:rPr lang="es-CL" dirty="0"/>
              <a:t>Rimas </a:t>
            </a:r>
          </a:p>
          <a:p>
            <a:pPr lvl="1"/>
            <a:r>
              <a:rPr lang="es-CL" dirty="0"/>
              <a:t>Cantos</a:t>
            </a:r>
          </a:p>
          <a:p>
            <a:pPr lvl="1"/>
            <a:r>
              <a:rPr lang="es-CL" dirty="0"/>
              <a:t>Trabajo de motricidad fina</a:t>
            </a:r>
          </a:p>
          <a:p>
            <a:pPr lvl="1"/>
            <a:r>
              <a:rPr lang="es-CL" dirty="0"/>
              <a:t>Discriminación visual y auditiva</a:t>
            </a:r>
          </a:p>
          <a:p>
            <a:pPr lvl="1"/>
            <a:r>
              <a:rPr lang="es-CL" dirty="0"/>
              <a:t>Autorregulación </a:t>
            </a:r>
          </a:p>
          <a:p>
            <a:pPr lvl="1"/>
            <a:r>
              <a:rPr lang="es-CL" dirty="0"/>
              <a:t>Hábitos de trabajo focalizado entre otros…..</a:t>
            </a:r>
          </a:p>
        </p:txBody>
      </p:sp>
    </p:spTree>
    <p:extLst>
      <p:ext uri="{BB962C8B-B14F-4D97-AF65-F5344CB8AC3E}">
        <p14:creationId xmlns:p14="http://schemas.microsoft.com/office/powerpoint/2010/main" val="274660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4946B6-223C-4895-B466-91722C50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304801"/>
            <a:ext cx="12006469" cy="1385888"/>
          </a:xfrm>
        </p:spPr>
        <p:txBody>
          <a:bodyPr>
            <a:normAutofit/>
          </a:bodyPr>
          <a:lstStyle/>
          <a:p>
            <a:r>
              <a:rPr lang="es-CL" sz="2800" dirty="0"/>
              <a:t>Leer para comprender y ser una herramienta para el  aprendizaje.</a:t>
            </a:r>
            <a:br>
              <a:rPr lang="es-CL" sz="2800" dirty="0"/>
            </a:br>
            <a:r>
              <a:rPr lang="es-CL" sz="2800" dirty="0"/>
              <a:t> ¿Qué hacer? </a:t>
            </a:r>
            <a:endParaRPr lang="es-CL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8C9EBC-65C1-44E4-AB4E-A5C0C1E24ED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Promover la autoeficacia</a:t>
            </a:r>
          </a:p>
          <a:p>
            <a:pPr lvl="1"/>
            <a:r>
              <a:rPr lang="es-CL" dirty="0"/>
              <a:t>Motivación aumenta cuando se sienten capaces de leer.</a:t>
            </a:r>
          </a:p>
          <a:p>
            <a:pPr lvl="1"/>
            <a:r>
              <a:rPr lang="es-CL" dirty="0"/>
              <a:t>Practicar para lograr: promocionar el esfuerzo no la inteligencia</a:t>
            </a:r>
          </a:p>
          <a:p>
            <a:pPr lvl="1"/>
            <a:r>
              <a:rPr lang="es-CL" dirty="0"/>
              <a:t>Imaginería del éxito.</a:t>
            </a:r>
          </a:p>
          <a:p>
            <a:pPr lvl="1"/>
            <a:r>
              <a:rPr lang="es-CL" dirty="0"/>
              <a:t>Estado de ánimo positivo.</a:t>
            </a:r>
          </a:p>
          <a:p>
            <a:pPr lvl="1"/>
            <a:r>
              <a:rPr lang="es-CL" dirty="0"/>
              <a:t>Destacar lo que leyó correcto por sobre el error.</a:t>
            </a:r>
          </a:p>
          <a:p>
            <a:pPr lvl="1"/>
            <a:r>
              <a:rPr lang="es-CL" dirty="0"/>
              <a:t>Manejo de la frustración.</a:t>
            </a:r>
          </a:p>
          <a:p>
            <a:pPr lvl="1"/>
            <a:endParaRPr lang="es-CL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EF42A0-9F55-47E3-A77D-E0B0ACC2AFD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Vínculo</a:t>
            </a:r>
          </a:p>
          <a:p>
            <a:pPr lvl="1"/>
            <a:r>
              <a:rPr lang="es-CL" dirty="0"/>
              <a:t>La motivación predice la comprensión.</a:t>
            </a:r>
          </a:p>
          <a:p>
            <a:pPr lvl="1"/>
            <a:r>
              <a:rPr lang="es-CL" dirty="0"/>
              <a:t>Calma</a:t>
            </a:r>
          </a:p>
          <a:p>
            <a:pPr lvl="1"/>
            <a:r>
              <a:rPr lang="es-CL" dirty="0"/>
              <a:t>Promover el bienestar emocional </a:t>
            </a:r>
          </a:p>
          <a:p>
            <a:pPr lvl="1"/>
            <a:r>
              <a:rPr lang="es-CL" dirty="0"/>
              <a:t>Ambiente agradable.</a:t>
            </a:r>
          </a:p>
          <a:p>
            <a:pPr lvl="1"/>
            <a:r>
              <a:rPr lang="es-CL" dirty="0"/>
              <a:t>Leer varias veces un mismo texto permita interactuar.</a:t>
            </a:r>
          </a:p>
          <a:p>
            <a:pPr lvl="1"/>
            <a:r>
              <a:rPr lang="es-CL" dirty="0"/>
              <a:t>Mensajes de familia.</a:t>
            </a:r>
          </a:p>
          <a:p>
            <a:pPr lvl="1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6089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482D7B-D0C4-4DFE-BFA6-95F08AAAB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1C7D07-FCF6-401E-ACED-FBA8ACE4542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L" dirty="0"/>
              <a:t>Leer en voz alta para entregar un modelo de fluidez. (Eco, coral)</a:t>
            </a:r>
          </a:p>
          <a:p>
            <a:r>
              <a:rPr lang="es-CL" dirty="0"/>
              <a:t>Un texto escrito es distinto en sintaxis, vocabulario y semántica del hablado.</a:t>
            </a:r>
          </a:p>
          <a:p>
            <a:r>
              <a:rPr lang="es-CL" dirty="0"/>
              <a:t>Hacer un proceso de reflexión antes, durante y después de la lectura.</a:t>
            </a:r>
          </a:p>
          <a:p>
            <a:r>
              <a:rPr lang="es-CL" dirty="0"/>
              <a:t>Generar preguntas poderosas de comprensión potenciando la curiosidad.</a:t>
            </a:r>
          </a:p>
          <a:p>
            <a:r>
              <a:rPr lang="es-CL" dirty="0"/>
              <a:t>Dar claves para la lectura correcta como láminas con dibujos sobre lo que leerá.</a:t>
            </a:r>
          </a:p>
          <a:p>
            <a:endParaRPr lang="es-CL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7A29E44-2024-4ED9-A9B2-54679C10CA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L" dirty="0"/>
              <a:t>Enseñar palabras a leer a “primera vista” vocabulario visual.</a:t>
            </a:r>
          </a:p>
          <a:p>
            <a:r>
              <a:rPr lang="es-CL" dirty="0"/>
              <a:t>Si el niño se demora mucho en decodificar simplemente “soplar” y después repetir.</a:t>
            </a:r>
          </a:p>
          <a:p>
            <a:r>
              <a:rPr lang="es-CL" dirty="0"/>
              <a:t>Al inicio de la lectura marcar las palabras polisilábicas y decodificarlas antes de enfrentar su lectura.</a:t>
            </a:r>
          </a:p>
          <a:p>
            <a:r>
              <a:rPr lang="es-CL" dirty="0"/>
              <a:t>Generar actividades de lectura que los alumnos valoren y queden “con gusto a poco”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54772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rushVTI">
  <a:themeElements>
    <a:clrScheme name="AnalogousFromLightSeedRightStep">
      <a:dk1>
        <a:srgbClr val="000000"/>
      </a:dk1>
      <a:lt1>
        <a:srgbClr val="FFFFFF"/>
      </a:lt1>
      <a:dk2>
        <a:srgbClr val="243241"/>
      </a:dk2>
      <a:lt2>
        <a:srgbClr val="E8E2E6"/>
      </a:lt2>
      <a:accent1>
        <a:srgbClr val="6BAF84"/>
      </a:accent1>
      <a:accent2>
        <a:srgbClr val="5FB09F"/>
      </a:accent2>
      <a:accent3>
        <a:srgbClr val="5FADC1"/>
      </a:accent3>
      <a:accent4>
        <a:srgbClr val="6E91CB"/>
      </a:accent4>
      <a:accent5>
        <a:srgbClr val="8B88D4"/>
      </a:accent5>
      <a:accent6>
        <a:srgbClr val="986ECB"/>
      </a:accent6>
      <a:hlink>
        <a:srgbClr val="AE6995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656</Words>
  <Application>Microsoft Office PowerPoint</Application>
  <PresentationFormat>Panorámica</PresentationFormat>
  <Paragraphs>76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Century Gothic</vt:lpstr>
      <vt:lpstr>BrushVTI</vt:lpstr>
      <vt:lpstr>Lectura en pandemia </vt:lpstr>
      <vt:lpstr>Carolina Meyer Oppenheim</vt:lpstr>
      <vt:lpstr>Temas de reflexión para  hoy en los próximos 20 minutos </vt:lpstr>
      <vt:lpstr>La importancia del aprendizaje de la lectoescritura. </vt:lpstr>
      <vt:lpstr>“Cuando todo a mi alrededor ha cambiado tenemos que cambiar el cómo hacer las cosas”. </vt:lpstr>
      <vt:lpstr>¿Cómo potenciar la lectoescritura en niños y niñas en tiempos excepcionales? </vt:lpstr>
      <vt:lpstr>Enseñanza de la lectura</vt:lpstr>
      <vt:lpstr>Leer para comprender y ser una herramienta para el  aprendizaje.  ¿Qué hacer? </vt:lpstr>
      <vt:lpstr>Presentación de PowerPoint</vt:lpstr>
      <vt:lpstr>Es urgente e indispensable que potenciemos la lectura y escritura durante estos tiempos excepcionales. No dejemos a ningún niños atrás.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Lectura y escritura en pandemia</dc:title>
  <dc:creator>Carolina Meyer</dc:creator>
  <cp:lastModifiedBy>Carolina Meyer</cp:lastModifiedBy>
  <cp:revision>19</cp:revision>
  <cp:lastPrinted>2021-04-26T18:33:13Z</cp:lastPrinted>
  <dcterms:created xsi:type="dcterms:W3CDTF">2021-04-26T14:44:39Z</dcterms:created>
  <dcterms:modified xsi:type="dcterms:W3CDTF">2021-04-26T21:27:02Z</dcterms:modified>
</cp:coreProperties>
</file>