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5" r:id="rId5"/>
    <p:sldId id="320" r:id="rId6"/>
    <p:sldId id="259" r:id="rId7"/>
    <p:sldId id="368" r:id="rId8"/>
    <p:sldId id="369" r:id="rId9"/>
    <p:sldId id="372" r:id="rId10"/>
    <p:sldId id="373" r:id="rId11"/>
    <p:sldId id="374" r:id="rId12"/>
    <p:sldId id="375" r:id="rId13"/>
    <p:sldId id="376" r:id="rId1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60"/>
    <p:restoredTop sz="94505"/>
  </p:normalViewPr>
  <p:slideViewPr>
    <p:cSldViewPr snapToGrid="0" snapToObjects="1">
      <p:cViewPr varScale="1">
        <p:scale>
          <a:sx n="77" d="100"/>
          <a:sy n="77" d="100"/>
        </p:scale>
        <p:origin x="200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041A5B-CDFA-1940-9FFF-0BF1159D831B}" type="doc">
      <dgm:prSet loTypeId="urn:microsoft.com/office/officeart/2005/8/layout/cycle8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21EC78C-F4E2-3649-A1DD-BD88859CC18B}">
      <dgm:prSet/>
      <dgm:spPr/>
      <dgm:t>
        <a:bodyPr/>
        <a:lstStyle/>
        <a:p>
          <a:pPr rtl="0"/>
          <a:r>
            <a:rPr lang="es-ES" b="1" dirty="0">
              <a:solidFill>
                <a:schemeClr val="bg1"/>
              </a:solidFill>
            </a:rPr>
            <a:t>Construir una visión del escuela.</a:t>
          </a:r>
        </a:p>
      </dgm:t>
    </dgm:pt>
    <dgm:pt modelId="{00A1E77D-960E-6343-8608-A6AB9A9D0AB5}" type="parTrans" cxnId="{67FFFC7A-46EC-F94B-B579-F138993C4AE6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66010CDB-54BD-5A47-BDB0-893CC2AA569D}" type="sibTrans" cxnId="{67FFFC7A-46EC-F94B-B579-F138993C4AE6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BA208EAD-AA27-DF4C-B39E-6F3DA0512BB8}">
      <dgm:prSet/>
      <dgm:spPr/>
      <dgm:t>
        <a:bodyPr/>
        <a:lstStyle/>
        <a:p>
          <a:pPr rtl="0"/>
          <a:r>
            <a:rPr lang="es-ES" b="1" dirty="0">
              <a:solidFill>
                <a:schemeClr val="bg1"/>
              </a:solidFill>
            </a:rPr>
            <a:t>Establecer metas.</a:t>
          </a:r>
        </a:p>
      </dgm:t>
    </dgm:pt>
    <dgm:pt modelId="{3413D0C9-138B-5542-8A14-889D57FBC93C}" type="parTrans" cxnId="{4C759885-B172-0545-AFF0-C656E91348D0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056865DC-2A34-2746-9BC0-D18F781213DE}" type="sibTrans" cxnId="{4C759885-B172-0545-AFF0-C656E91348D0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D9F341CC-7079-4647-A0AD-EF8F124E0BA2}">
      <dgm:prSet/>
      <dgm:spPr/>
      <dgm:t>
        <a:bodyPr/>
        <a:lstStyle/>
        <a:p>
          <a:pPr rtl="0"/>
          <a:r>
            <a:rPr lang="es-ES" b="1" dirty="0">
              <a:solidFill>
                <a:schemeClr val="bg1"/>
              </a:solidFill>
            </a:rPr>
            <a:t>Proveer estímulos intelectuales.</a:t>
          </a:r>
        </a:p>
      </dgm:t>
    </dgm:pt>
    <dgm:pt modelId="{41FA2F3C-78AC-C847-993F-8EE797658C90}" type="parTrans" cxnId="{2D092066-825F-7B4F-9FA0-FA719EE049A2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7D685DE5-2B16-244B-A440-BA68B2BA3F72}" type="sibTrans" cxnId="{2D092066-825F-7B4F-9FA0-FA719EE049A2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7B394B3B-F3B8-2641-AE41-EF6DE7C6C264}">
      <dgm:prSet/>
      <dgm:spPr/>
      <dgm:t>
        <a:bodyPr/>
        <a:lstStyle/>
        <a:p>
          <a:pPr rtl="0"/>
          <a:r>
            <a:rPr lang="es-ES" b="1" dirty="0">
              <a:solidFill>
                <a:schemeClr val="bg1"/>
              </a:solidFill>
            </a:rPr>
            <a:t>Apoyo individualizado.</a:t>
          </a:r>
        </a:p>
      </dgm:t>
    </dgm:pt>
    <dgm:pt modelId="{E2059EC9-7EE6-724B-9384-35CBA8FB4BBD}" type="parTrans" cxnId="{506245A7-4F05-A84A-A33B-930333D03941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139BB6C7-A6C3-2A43-A285-84440FE2CCA4}" type="sibTrans" cxnId="{506245A7-4F05-A84A-A33B-930333D03941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1F4B5FA0-470E-ED4F-9833-C5F473163147}">
      <dgm:prSet/>
      <dgm:spPr/>
      <dgm:t>
        <a:bodyPr/>
        <a:lstStyle/>
        <a:p>
          <a:pPr rtl="0"/>
          <a:r>
            <a:rPr lang="es-ES" b="1" dirty="0">
              <a:solidFill>
                <a:schemeClr val="bg1"/>
              </a:solidFill>
            </a:rPr>
            <a:t>Proporcionar modelos de las mejores prácticas.</a:t>
          </a:r>
        </a:p>
      </dgm:t>
    </dgm:pt>
    <dgm:pt modelId="{8B2C4D93-5061-5B4A-B47E-39830064E174}" type="parTrans" cxnId="{BA6511C4-0CD1-E34D-83D2-94DF43E042D9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C93344F0-FA6D-8440-B6E6-AF326F4518F6}" type="sibTrans" cxnId="{BA6511C4-0CD1-E34D-83D2-94DF43E042D9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CFE6CEDF-2E59-B349-8153-F20BE3C1B2AB}">
      <dgm:prSet/>
      <dgm:spPr/>
      <dgm:t>
        <a:bodyPr/>
        <a:lstStyle/>
        <a:p>
          <a:pPr rtl="0"/>
          <a:r>
            <a:rPr lang="es-ES" b="1" dirty="0">
              <a:solidFill>
                <a:schemeClr val="bg1"/>
              </a:solidFill>
            </a:rPr>
            <a:t>Inducir altas expectativas.</a:t>
          </a:r>
        </a:p>
      </dgm:t>
    </dgm:pt>
    <dgm:pt modelId="{F964CCBF-CA93-CA41-BA2B-1D85CDE948AC}" type="parTrans" cxnId="{4F701892-111F-3E42-978E-E62871229FE0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FA37DBD0-CC95-6943-ACA8-2B175BF0E226}" type="sibTrans" cxnId="{4F701892-111F-3E42-978E-E62871229FE0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657955B1-7A0D-1449-BF32-7EB7D1EBC561}">
      <dgm:prSet/>
      <dgm:spPr/>
      <dgm:t>
        <a:bodyPr/>
        <a:lstStyle/>
        <a:p>
          <a:pPr rtl="0"/>
          <a:r>
            <a:rPr lang="es-ES" b="1" dirty="0">
              <a:solidFill>
                <a:schemeClr val="bg1"/>
              </a:solidFill>
            </a:rPr>
            <a:t>Construir una cultura escolar productiva.</a:t>
          </a:r>
        </a:p>
      </dgm:t>
    </dgm:pt>
    <dgm:pt modelId="{820E686F-6F78-0C4C-AB3F-2DBDFC851CA5}" type="parTrans" cxnId="{0EA88DE1-4B69-604D-8936-4EA85C5F94C8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2F010755-C62C-C74E-9C80-BA544C5BA66B}" type="sibTrans" cxnId="{0EA88DE1-4B69-604D-8936-4EA85C5F94C8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D7650D2D-34FB-CC4B-92DC-E4961E183D9E}">
      <dgm:prSet/>
      <dgm:spPr/>
      <dgm:t>
        <a:bodyPr/>
        <a:lstStyle/>
        <a:p>
          <a:endParaRPr lang="es-ES_tradnl" b="1">
            <a:solidFill>
              <a:schemeClr val="bg1"/>
            </a:solidFill>
          </a:endParaRPr>
        </a:p>
      </dgm:t>
    </dgm:pt>
    <dgm:pt modelId="{4EC990A7-6983-8743-B86B-A999128F3C95}" type="parTrans" cxnId="{CD3CAF60-585C-0945-928F-689E7C04C03C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F49DFDB1-B411-2A4D-99BB-325F93C5393D}" type="sibTrans" cxnId="{CD3CAF60-585C-0945-928F-689E7C04C03C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95282DBA-244E-C043-8FB6-69DBA77EDD47}">
      <dgm:prSet/>
      <dgm:spPr/>
      <dgm:t>
        <a:bodyPr/>
        <a:lstStyle/>
        <a:p>
          <a:endParaRPr lang="es-ES_tradnl" b="1">
            <a:solidFill>
              <a:schemeClr val="bg1"/>
            </a:solidFill>
          </a:endParaRPr>
        </a:p>
      </dgm:t>
    </dgm:pt>
    <dgm:pt modelId="{53AABBDE-0F4C-ED4F-BEEC-5D465615C9F3}" type="parTrans" cxnId="{4D503B75-83E8-5F43-9882-02793C6BE74D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FF50F5C1-16CF-0840-87BE-92E944CBB56B}" type="sibTrans" cxnId="{4D503B75-83E8-5F43-9882-02793C6BE74D}">
      <dgm:prSet/>
      <dgm:spPr/>
      <dgm:t>
        <a:bodyPr/>
        <a:lstStyle/>
        <a:p>
          <a:endParaRPr lang="es-ES" b="1">
            <a:solidFill>
              <a:schemeClr val="bg1"/>
            </a:solidFill>
          </a:endParaRPr>
        </a:p>
      </dgm:t>
    </dgm:pt>
    <dgm:pt modelId="{5D2E276B-9D07-8F4F-8506-D05FC5315E1C}" type="pres">
      <dgm:prSet presAssocID="{06041A5B-CDFA-1940-9FFF-0BF1159D831B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FF87601-7356-D94C-AFF1-1C8E1F8FDBEA}" type="pres">
      <dgm:prSet presAssocID="{06041A5B-CDFA-1940-9FFF-0BF1159D831B}" presName="wedge1" presStyleLbl="node1" presStyleIdx="0" presStyleCnt="7"/>
      <dgm:spPr/>
      <dgm:t>
        <a:bodyPr/>
        <a:lstStyle/>
        <a:p>
          <a:endParaRPr lang="es-ES"/>
        </a:p>
      </dgm:t>
    </dgm:pt>
    <dgm:pt modelId="{927CAD91-14EF-7247-BCD2-7C5D133C0015}" type="pres">
      <dgm:prSet presAssocID="{06041A5B-CDFA-1940-9FFF-0BF1159D831B}" presName="dummy1a" presStyleCnt="0"/>
      <dgm:spPr/>
    </dgm:pt>
    <dgm:pt modelId="{10EF7616-6F7C-3B44-A32C-CAD2A797D19F}" type="pres">
      <dgm:prSet presAssocID="{06041A5B-CDFA-1940-9FFF-0BF1159D831B}" presName="dummy1b" presStyleCnt="0"/>
      <dgm:spPr/>
    </dgm:pt>
    <dgm:pt modelId="{0785CF89-CD53-8945-87D3-8E887DDF64AC}" type="pres">
      <dgm:prSet presAssocID="{06041A5B-CDFA-1940-9FFF-0BF1159D831B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4F4C218-CEF1-7D4B-92CF-C045EBAC8741}" type="pres">
      <dgm:prSet presAssocID="{06041A5B-CDFA-1940-9FFF-0BF1159D831B}" presName="wedge2" presStyleLbl="node1" presStyleIdx="1" presStyleCnt="7"/>
      <dgm:spPr/>
      <dgm:t>
        <a:bodyPr/>
        <a:lstStyle/>
        <a:p>
          <a:endParaRPr lang="es-ES"/>
        </a:p>
      </dgm:t>
    </dgm:pt>
    <dgm:pt modelId="{8850A09F-656A-5342-8BD2-DB12CB0B3CA3}" type="pres">
      <dgm:prSet presAssocID="{06041A5B-CDFA-1940-9FFF-0BF1159D831B}" presName="dummy2a" presStyleCnt="0"/>
      <dgm:spPr/>
    </dgm:pt>
    <dgm:pt modelId="{D35056E6-F616-414E-9B8B-3B54196393F9}" type="pres">
      <dgm:prSet presAssocID="{06041A5B-CDFA-1940-9FFF-0BF1159D831B}" presName="dummy2b" presStyleCnt="0"/>
      <dgm:spPr/>
    </dgm:pt>
    <dgm:pt modelId="{B3CFA1E4-6978-C54C-9D65-37A81BF8FB9D}" type="pres">
      <dgm:prSet presAssocID="{06041A5B-CDFA-1940-9FFF-0BF1159D831B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2F6B00-AD02-8140-AE7A-820842CF8937}" type="pres">
      <dgm:prSet presAssocID="{06041A5B-CDFA-1940-9FFF-0BF1159D831B}" presName="wedge3" presStyleLbl="node1" presStyleIdx="2" presStyleCnt="7"/>
      <dgm:spPr/>
      <dgm:t>
        <a:bodyPr/>
        <a:lstStyle/>
        <a:p>
          <a:endParaRPr lang="es-ES"/>
        </a:p>
      </dgm:t>
    </dgm:pt>
    <dgm:pt modelId="{D5498083-7640-EB46-A77D-3F406A1139F9}" type="pres">
      <dgm:prSet presAssocID="{06041A5B-CDFA-1940-9FFF-0BF1159D831B}" presName="dummy3a" presStyleCnt="0"/>
      <dgm:spPr/>
    </dgm:pt>
    <dgm:pt modelId="{1E235027-C2EF-5943-B554-FDCE892C458B}" type="pres">
      <dgm:prSet presAssocID="{06041A5B-CDFA-1940-9FFF-0BF1159D831B}" presName="dummy3b" presStyleCnt="0"/>
      <dgm:spPr/>
    </dgm:pt>
    <dgm:pt modelId="{0F07E481-3B82-4A42-AA05-58E62A788329}" type="pres">
      <dgm:prSet presAssocID="{06041A5B-CDFA-1940-9FFF-0BF1159D831B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1EA8972-C179-F64F-BF12-1385348F2906}" type="pres">
      <dgm:prSet presAssocID="{06041A5B-CDFA-1940-9FFF-0BF1159D831B}" presName="wedge4" presStyleLbl="node1" presStyleIdx="3" presStyleCnt="7"/>
      <dgm:spPr/>
      <dgm:t>
        <a:bodyPr/>
        <a:lstStyle/>
        <a:p>
          <a:endParaRPr lang="es-ES"/>
        </a:p>
      </dgm:t>
    </dgm:pt>
    <dgm:pt modelId="{DDA52A6D-9F85-D142-A3F6-C35D655F1A7D}" type="pres">
      <dgm:prSet presAssocID="{06041A5B-CDFA-1940-9FFF-0BF1159D831B}" presName="dummy4a" presStyleCnt="0"/>
      <dgm:spPr/>
    </dgm:pt>
    <dgm:pt modelId="{65F2A467-A6DA-D849-A745-9E90DC1D57EB}" type="pres">
      <dgm:prSet presAssocID="{06041A5B-CDFA-1940-9FFF-0BF1159D831B}" presName="dummy4b" presStyleCnt="0"/>
      <dgm:spPr/>
    </dgm:pt>
    <dgm:pt modelId="{A8311B71-B316-5740-895B-4C308F8138D5}" type="pres">
      <dgm:prSet presAssocID="{06041A5B-CDFA-1940-9FFF-0BF1159D831B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C823229-FD77-3246-9087-D2EEEF7199CD}" type="pres">
      <dgm:prSet presAssocID="{06041A5B-CDFA-1940-9FFF-0BF1159D831B}" presName="wedge5" presStyleLbl="node1" presStyleIdx="4" presStyleCnt="7"/>
      <dgm:spPr/>
      <dgm:t>
        <a:bodyPr/>
        <a:lstStyle/>
        <a:p>
          <a:endParaRPr lang="es-ES"/>
        </a:p>
      </dgm:t>
    </dgm:pt>
    <dgm:pt modelId="{71A1F611-05C0-2540-91D9-9AC7CAA7642A}" type="pres">
      <dgm:prSet presAssocID="{06041A5B-CDFA-1940-9FFF-0BF1159D831B}" presName="dummy5a" presStyleCnt="0"/>
      <dgm:spPr/>
    </dgm:pt>
    <dgm:pt modelId="{C87FE4FB-6602-A74E-A9E2-4107E6A50C83}" type="pres">
      <dgm:prSet presAssocID="{06041A5B-CDFA-1940-9FFF-0BF1159D831B}" presName="dummy5b" presStyleCnt="0"/>
      <dgm:spPr/>
    </dgm:pt>
    <dgm:pt modelId="{20982A52-1118-5C48-9275-9DC06C2BC87E}" type="pres">
      <dgm:prSet presAssocID="{06041A5B-CDFA-1940-9FFF-0BF1159D831B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F69DC5C-937B-4845-81D3-8D8FA27B71B8}" type="pres">
      <dgm:prSet presAssocID="{06041A5B-CDFA-1940-9FFF-0BF1159D831B}" presName="wedge6" presStyleLbl="node1" presStyleIdx="5" presStyleCnt="7"/>
      <dgm:spPr/>
      <dgm:t>
        <a:bodyPr/>
        <a:lstStyle/>
        <a:p>
          <a:endParaRPr lang="es-ES"/>
        </a:p>
      </dgm:t>
    </dgm:pt>
    <dgm:pt modelId="{C9F2F55D-6929-E542-AE5A-8AE9E77063B2}" type="pres">
      <dgm:prSet presAssocID="{06041A5B-CDFA-1940-9FFF-0BF1159D831B}" presName="dummy6a" presStyleCnt="0"/>
      <dgm:spPr/>
    </dgm:pt>
    <dgm:pt modelId="{04EA2A89-E016-C348-8CB3-4CCDD32DA2F1}" type="pres">
      <dgm:prSet presAssocID="{06041A5B-CDFA-1940-9FFF-0BF1159D831B}" presName="dummy6b" presStyleCnt="0"/>
      <dgm:spPr/>
    </dgm:pt>
    <dgm:pt modelId="{AD0AA75D-9153-AA43-8705-93E3D33665CA}" type="pres">
      <dgm:prSet presAssocID="{06041A5B-CDFA-1940-9FFF-0BF1159D831B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22B2ED6-B2F2-864B-8506-5A1C5EA77566}" type="pres">
      <dgm:prSet presAssocID="{06041A5B-CDFA-1940-9FFF-0BF1159D831B}" presName="wedge7" presStyleLbl="node1" presStyleIdx="6" presStyleCnt="7"/>
      <dgm:spPr/>
      <dgm:t>
        <a:bodyPr/>
        <a:lstStyle/>
        <a:p>
          <a:endParaRPr lang="es-ES"/>
        </a:p>
      </dgm:t>
    </dgm:pt>
    <dgm:pt modelId="{55E220B1-049C-1946-9154-397957957218}" type="pres">
      <dgm:prSet presAssocID="{06041A5B-CDFA-1940-9FFF-0BF1159D831B}" presName="dummy7a" presStyleCnt="0"/>
      <dgm:spPr/>
    </dgm:pt>
    <dgm:pt modelId="{53B210A3-9BD6-F34A-8CC8-96CC12741F86}" type="pres">
      <dgm:prSet presAssocID="{06041A5B-CDFA-1940-9FFF-0BF1159D831B}" presName="dummy7b" presStyleCnt="0"/>
      <dgm:spPr/>
    </dgm:pt>
    <dgm:pt modelId="{EF70449B-297D-3749-A40C-245B42BD46E5}" type="pres">
      <dgm:prSet presAssocID="{06041A5B-CDFA-1940-9FFF-0BF1159D831B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605C07F-1C60-B645-9F65-B7887E9CE864}" type="pres">
      <dgm:prSet presAssocID="{66010CDB-54BD-5A47-BDB0-893CC2AA569D}" presName="arrowWedge1" presStyleLbl="fgSibTrans2D1" presStyleIdx="0" presStyleCnt="7"/>
      <dgm:spPr/>
    </dgm:pt>
    <dgm:pt modelId="{C904DF0A-AD0E-4942-9DD8-D4D4394062C7}" type="pres">
      <dgm:prSet presAssocID="{056865DC-2A34-2746-9BC0-D18F781213DE}" presName="arrowWedge2" presStyleLbl="fgSibTrans2D1" presStyleIdx="1" presStyleCnt="7"/>
      <dgm:spPr/>
    </dgm:pt>
    <dgm:pt modelId="{B7104B9E-C2C6-A748-BA59-C336A6A774DD}" type="pres">
      <dgm:prSet presAssocID="{7D685DE5-2B16-244B-A440-BA68B2BA3F72}" presName="arrowWedge3" presStyleLbl="fgSibTrans2D1" presStyleIdx="2" presStyleCnt="7"/>
      <dgm:spPr/>
    </dgm:pt>
    <dgm:pt modelId="{5B149CCE-EBBF-8E4C-8463-14D3622BB09B}" type="pres">
      <dgm:prSet presAssocID="{139BB6C7-A6C3-2A43-A285-84440FE2CCA4}" presName="arrowWedge4" presStyleLbl="fgSibTrans2D1" presStyleIdx="3" presStyleCnt="7"/>
      <dgm:spPr/>
    </dgm:pt>
    <dgm:pt modelId="{F7B2484A-2903-CB45-BD69-8FF30623A07A}" type="pres">
      <dgm:prSet presAssocID="{C93344F0-FA6D-8440-B6E6-AF326F4518F6}" presName="arrowWedge5" presStyleLbl="fgSibTrans2D1" presStyleIdx="4" presStyleCnt="7"/>
      <dgm:spPr/>
    </dgm:pt>
    <dgm:pt modelId="{0551B9EB-588B-9F41-ACB5-3ED1BB52E651}" type="pres">
      <dgm:prSet presAssocID="{FA37DBD0-CC95-6943-ACA8-2B175BF0E226}" presName="arrowWedge6" presStyleLbl="fgSibTrans2D1" presStyleIdx="5" presStyleCnt="7"/>
      <dgm:spPr/>
    </dgm:pt>
    <dgm:pt modelId="{192403DC-19EE-7F4E-8B40-5D1C79154B9F}" type="pres">
      <dgm:prSet presAssocID="{2F010755-C62C-C74E-9C80-BA544C5BA66B}" presName="arrowWedge7" presStyleLbl="fgSibTrans2D1" presStyleIdx="6" presStyleCnt="7"/>
      <dgm:spPr/>
    </dgm:pt>
  </dgm:ptLst>
  <dgm:cxnLst>
    <dgm:cxn modelId="{0EA88DE1-4B69-604D-8936-4EA85C5F94C8}" srcId="{06041A5B-CDFA-1940-9FFF-0BF1159D831B}" destId="{657955B1-7A0D-1449-BF32-7EB7D1EBC561}" srcOrd="6" destOrd="0" parTransId="{820E686F-6F78-0C4C-AB3F-2DBDFC851CA5}" sibTransId="{2F010755-C62C-C74E-9C80-BA544C5BA66B}"/>
    <dgm:cxn modelId="{DD0D5E98-A3CB-594C-8664-D306EBD79B3C}" type="presOf" srcId="{CFE6CEDF-2E59-B349-8153-F20BE3C1B2AB}" destId="{2F69DC5C-937B-4845-81D3-8D8FA27B71B8}" srcOrd="0" destOrd="0" presId="urn:microsoft.com/office/officeart/2005/8/layout/cycle8"/>
    <dgm:cxn modelId="{3B7762B7-35AB-AB4C-A663-BDF6B7A005B1}" type="presOf" srcId="{CFE6CEDF-2E59-B349-8153-F20BE3C1B2AB}" destId="{AD0AA75D-9153-AA43-8705-93E3D33665CA}" srcOrd="1" destOrd="0" presId="urn:microsoft.com/office/officeart/2005/8/layout/cycle8"/>
    <dgm:cxn modelId="{03ED4BA1-72FB-CA4B-93A4-42520F42F9B3}" type="presOf" srcId="{7B394B3B-F3B8-2641-AE41-EF6DE7C6C264}" destId="{01EA8972-C179-F64F-BF12-1385348F2906}" srcOrd="0" destOrd="0" presId="urn:microsoft.com/office/officeart/2005/8/layout/cycle8"/>
    <dgm:cxn modelId="{67FFFC7A-46EC-F94B-B579-F138993C4AE6}" srcId="{06041A5B-CDFA-1940-9FFF-0BF1159D831B}" destId="{721EC78C-F4E2-3649-A1DD-BD88859CC18B}" srcOrd="0" destOrd="0" parTransId="{00A1E77D-960E-6343-8608-A6AB9A9D0AB5}" sibTransId="{66010CDB-54BD-5A47-BDB0-893CC2AA569D}"/>
    <dgm:cxn modelId="{BA6511C4-0CD1-E34D-83D2-94DF43E042D9}" srcId="{06041A5B-CDFA-1940-9FFF-0BF1159D831B}" destId="{1F4B5FA0-470E-ED4F-9833-C5F473163147}" srcOrd="4" destOrd="0" parTransId="{8B2C4D93-5061-5B4A-B47E-39830064E174}" sibTransId="{C93344F0-FA6D-8440-B6E6-AF326F4518F6}"/>
    <dgm:cxn modelId="{D9206CE8-B9AC-C042-8632-1BBDA0EFED03}" type="presOf" srcId="{BA208EAD-AA27-DF4C-B39E-6F3DA0512BB8}" destId="{B3CFA1E4-6978-C54C-9D65-37A81BF8FB9D}" srcOrd="1" destOrd="0" presId="urn:microsoft.com/office/officeart/2005/8/layout/cycle8"/>
    <dgm:cxn modelId="{CD3CAF60-585C-0945-928F-689E7C04C03C}" srcId="{06041A5B-CDFA-1940-9FFF-0BF1159D831B}" destId="{D7650D2D-34FB-CC4B-92DC-E4961E183D9E}" srcOrd="7" destOrd="0" parTransId="{4EC990A7-6983-8743-B86B-A999128F3C95}" sibTransId="{F49DFDB1-B411-2A4D-99BB-325F93C5393D}"/>
    <dgm:cxn modelId="{8DD46A97-EAFE-3B49-8AE9-43DB0CCFFABD}" type="presOf" srcId="{7B394B3B-F3B8-2641-AE41-EF6DE7C6C264}" destId="{A8311B71-B316-5740-895B-4C308F8138D5}" srcOrd="1" destOrd="0" presId="urn:microsoft.com/office/officeart/2005/8/layout/cycle8"/>
    <dgm:cxn modelId="{D1D6DD83-C49C-6C42-84AD-900E3F695667}" type="presOf" srcId="{721EC78C-F4E2-3649-A1DD-BD88859CC18B}" destId="{3FF87601-7356-D94C-AFF1-1C8E1F8FDBEA}" srcOrd="0" destOrd="0" presId="urn:microsoft.com/office/officeart/2005/8/layout/cycle8"/>
    <dgm:cxn modelId="{CBED7D4D-6790-7D48-B05E-0843EA6C89A1}" type="presOf" srcId="{657955B1-7A0D-1449-BF32-7EB7D1EBC561}" destId="{EF70449B-297D-3749-A40C-245B42BD46E5}" srcOrd="1" destOrd="0" presId="urn:microsoft.com/office/officeart/2005/8/layout/cycle8"/>
    <dgm:cxn modelId="{506245A7-4F05-A84A-A33B-930333D03941}" srcId="{06041A5B-CDFA-1940-9FFF-0BF1159D831B}" destId="{7B394B3B-F3B8-2641-AE41-EF6DE7C6C264}" srcOrd="3" destOrd="0" parTransId="{E2059EC9-7EE6-724B-9384-35CBA8FB4BBD}" sibTransId="{139BB6C7-A6C3-2A43-A285-84440FE2CCA4}"/>
    <dgm:cxn modelId="{4D503B75-83E8-5F43-9882-02793C6BE74D}" srcId="{06041A5B-CDFA-1940-9FFF-0BF1159D831B}" destId="{95282DBA-244E-C043-8FB6-69DBA77EDD47}" srcOrd="8" destOrd="0" parTransId="{53AABBDE-0F4C-ED4F-BEEC-5D465615C9F3}" sibTransId="{FF50F5C1-16CF-0840-87BE-92E944CBB56B}"/>
    <dgm:cxn modelId="{3E6EF6AA-1C16-6F4A-AA1A-1602381D00DA}" type="presOf" srcId="{06041A5B-CDFA-1940-9FFF-0BF1159D831B}" destId="{5D2E276B-9D07-8F4F-8506-D05FC5315E1C}" srcOrd="0" destOrd="0" presId="urn:microsoft.com/office/officeart/2005/8/layout/cycle8"/>
    <dgm:cxn modelId="{F4C2C2BE-7F2F-584C-9193-AD408F1A76DE}" type="presOf" srcId="{1F4B5FA0-470E-ED4F-9833-C5F473163147}" destId="{20982A52-1118-5C48-9275-9DC06C2BC87E}" srcOrd="1" destOrd="0" presId="urn:microsoft.com/office/officeart/2005/8/layout/cycle8"/>
    <dgm:cxn modelId="{536F661F-48BD-9248-87E4-6EDA0CA42183}" type="presOf" srcId="{D9F341CC-7079-4647-A0AD-EF8F124E0BA2}" destId="{0F07E481-3B82-4A42-AA05-58E62A788329}" srcOrd="1" destOrd="0" presId="urn:microsoft.com/office/officeart/2005/8/layout/cycle8"/>
    <dgm:cxn modelId="{00F9C0D6-FF6D-FB44-9157-F4B662CB36CD}" type="presOf" srcId="{BA208EAD-AA27-DF4C-B39E-6F3DA0512BB8}" destId="{84F4C218-CEF1-7D4B-92CF-C045EBAC8741}" srcOrd="0" destOrd="0" presId="urn:microsoft.com/office/officeart/2005/8/layout/cycle8"/>
    <dgm:cxn modelId="{E54C6CDF-0C89-3146-A76A-6A0CA6248F3B}" type="presOf" srcId="{721EC78C-F4E2-3649-A1DD-BD88859CC18B}" destId="{0785CF89-CD53-8945-87D3-8E887DDF64AC}" srcOrd="1" destOrd="0" presId="urn:microsoft.com/office/officeart/2005/8/layout/cycle8"/>
    <dgm:cxn modelId="{4F701892-111F-3E42-978E-E62871229FE0}" srcId="{06041A5B-CDFA-1940-9FFF-0BF1159D831B}" destId="{CFE6CEDF-2E59-B349-8153-F20BE3C1B2AB}" srcOrd="5" destOrd="0" parTransId="{F964CCBF-CA93-CA41-BA2B-1D85CDE948AC}" sibTransId="{FA37DBD0-CC95-6943-ACA8-2B175BF0E226}"/>
    <dgm:cxn modelId="{108F7778-E1E4-3841-8752-EC267995B80D}" type="presOf" srcId="{D9F341CC-7079-4647-A0AD-EF8F124E0BA2}" destId="{742F6B00-AD02-8140-AE7A-820842CF8937}" srcOrd="0" destOrd="0" presId="urn:microsoft.com/office/officeart/2005/8/layout/cycle8"/>
    <dgm:cxn modelId="{AC6ECED6-6B57-DC42-B74E-77773BB70E0E}" type="presOf" srcId="{657955B1-7A0D-1449-BF32-7EB7D1EBC561}" destId="{F22B2ED6-B2F2-864B-8506-5A1C5EA77566}" srcOrd="0" destOrd="0" presId="urn:microsoft.com/office/officeart/2005/8/layout/cycle8"/>
    <dgm:cxn modelId="{2D092066-825F-7B4F-9FA0-FA719EE049A2}" srcId="{06041A5B-CDFA-1940-9FFF-0BF1159D831B}" destId="{D9F341CC-7079-4647-A0AD-EF8F124E0BA2}" srcOrd="2" destOrd="0" parTransId="{41FA2F3C-78AC-C847-993F-8EE797658C90}" sibTransId="{7D685DE5-2B16-244B-A440-BA68B2BA3F72}"/>
    <dgm:cxn modelId="{4C759885-B172-0545-AFF0-C656E91348D0}" srcId="{06041A5B-CDFA-1940-9FFF-0BF1159D831B}" destId="{BA208EAD-AA27-DF4C-B39E-6F3DA0512BB8}" srcOrd="1" destOrd="0" parTransId="{3413D0C9-138B-5542-8A14-889D57FBC93C}" sibTransId="{056865DC-2A34-2746-9BC0-D18F781213DE}"/>
    <dgm:cxn modelId="{331C39FF-B8BC-5241-90E2-8728E076D1BF}" type="presOf" srcId="{1F4B5FA0-470E-ED4F-9833-C5F473163147}" destId="{5C823229-FD77-3246-9087-D2EEEF7199CD}" srcOrd="0" destOrd="0" presId="urn:microsoft.com/office/officeart/2005/8/layout/cycle8"/>
    <dgm:cxn modelId="{3ABEE026-1D1B-C742-BB41-BE2FAE919304}" type="presParOf" srcId="{5D2E276B-9D07-8F4F-8506-D05FC5315E1C}" destId="{3FF87601-7356-D94C-AFF1-1C8E1F8FDBEA}" srcOrd="0" destOrd="0" presId="urn:microsoft.com/office/officeart/2005/8/layout/cycle8"/>
    <dgm:cxn modelId="{14BF5C5D-CD59-634A-B834-6B746CB72377}" type="presParOf" srcId="{5D2E276B-9D07-8F4F-8506-D05FC5315E1C}" destId="{927CAD91-14EF-7247-BCD2-7C5D133C0015}" srcOrd="1" destOrd="0" presId="urn:microsoft.com/office/officeart/2005/8/layout/cycle8"/>
    <dgm:cxn modelId="{BA9E901D-CE10-5245-B680-53ED2DE5662D}" type="presParOf" srcId="{5D2E276B-9D07-8F4F-8506-D05FC5315E1C}" destId="{10EF7616-6F7C-3B44-A32C-CAD2A797D19F}" srcOrd="2" destOrd="0" presId="urn:microsoft.com/office/officeart/2005/8/layout/cycle8"/>
    <dgm:cxn modelId="{7CE10E08-A130-3E4B-B2E8-24184D59B397}" type="presParOf" srcId="{5D2E276B-9D07-8F4F-8506-D05FC5315E1C}" destId="{0785CF89-CD53-8945-87D3-8E887DDF64AC}" srcOrd="3" destOrd="0" presId="urn:microsoft.com/office/officeart/2005/8/layout/cycle8"/>
    <dgm:cxn modelId="{BDBBFBC4-3215-EA44-ADE8-E1DB43E5576D}" type="presParOf" srcId="{5D2E276B-9D07-8F4F-8506-D05FC5315E1C}" destId="{84F4C218-CEF1-7D4B-92CF-C045EBAC8741}" srcOrd="4" destOrd="0" presId="urn:microsoft.com/office/officeart/2005/8/layout/cycle8"/>
    <dgm:cxn modelId="{EA9D5EA3-1AE8-114A-9A52-F797F05B191E}" type="presParOf" srcId="{5D2E276B-9D07-8F4F-8506-D05FC5315E1C}" destId="{8850A09F-656A-5342-8BD2-DB12CB0B3CA3}" srcOrd="5" destOrd="0" presId="urn:microsoft.com/office/officeart/2005/8/layout/cycle8"/>
    <dgm:cxn modelId="{9C8180F4-73EF-6441-921F-48F38B27560C}" type="presParOf" srcId="{5D2E276B-9D07-8F4F-8506-D05FC5315E1C}" destId="{D35056E6-F616-414E-9B8B-3B54196393F9}" srcOrd="6" destOrd="0" presId="urn:microsoft.com/office/officeart/2005/8/layout/cycle8"/>
    <dgm:cxn modelId="{949D1467-93FE-D048-8D67-6AF539E05BBF}" type="presParOf" srcId="{5D2E276B-9D07-8F4F-8506-D05FC5315E1C}" destId="{B3CFA1E4-6978-C54C-9D65-37A81BF8FB9D}" srcOrd="7" destOrd="0" presId="urn:microsoft.com/office/officeart/2005/8/layout/cycle8"/>
    <dgm:cxn modelId="{A3D006BB-AD72-9B48-8C34-EAA5B6E7EB7D}" type="presParOf" srcId="{5D2E276B-9D07-8F4F-8506-D05FC5315E1C}" destId="{742F6B00-AD02-8140-AE7A-820842CF8937}" srcOrd="8" destOrd="0" presId="urn:microsoft.com/office/officeart/2005/8/layout/cycle8"/>
    <dgm:cxn modelId="{EC21E3FA-73F2-B648-804E-32ED695A1AA4}" type="presParOf" srcId="{5D2E276B-9D07-8F4F-8506-D05FC5315E1C}" destId="{D5498083-7640-EB46-A77D-3F406A1139F9}" srcOrd="9" destOrd="0" presId="urn:microsoft.com/office/officeart/2005/8/layout/cycle8"/>
    <dgm:cxn modelId="{CEAE8865-99D3-7C42-8D4E-A390F964BEB4}" type="presParOf" srcId="{5D2E276B-9D07-8F4F-8506-D05FC5315E1C}" destId="{1E235027-C2EF-5943-B554-FDCE892C458B}" srcOrd="10" destOrd="0" presId="urn:microsoft.com/office/officeart/2005/8/layout/cycle8"/>
    <dgm:cxn modelId="{0B1FC23A-B9ED-D44C-9BAE-EE26A966F0A1}" type="presParOf" srcId="{5D2E276B-9D07-8F4F-8506-D05FC5315E1C}" destId="{0F07E481-3B82-4A42-AA05-58E62A788329}" srcOrd="11" destOrd="0" presId="urn:microsoft.com/office/officeart/2005/8/layout/cycle8"/>
    <dgm:cxn modelId="{12DD42E4-FA14-6B4B-9E5C-0CF7B7480898}" type="presParOf" srcId="{5D2E276B-9D07-8F4F-8506-D05FC5315E1C}" destId="{01EA8972-C179-F64F-BF12-1385348F2906}" srcOrd="12" destOrd="0" presId="urn:microsoft.com/office/officeart/2005/8/layout/cycle8"/>
    <dgm:cxn modelId="{64D3FA28-1A39-E448-8940-DB7178AD8CFF}" type="presParOf" srcId="{5D2E276B-9D07-8F4F-8506-D05FC5315E1C}" destId="{DDA52A6D-9F85-D142-A3F6-C35D655F1A7D}" srcOrd="13" destOrd="0" presId="urn:microsoft.com/office/officeart/2005/8/layout/cycle8"/>
    <dgm:cxn modelId="{F4FEA48D-EA78-8D4B-BB06-C11FD4F4ABB9}" type="presParOf" srcId="{5D2E276B-9D07-8F4F-8506-D05FC5315E1C}" destId="{65F2A467-A6DA-D849-A745-9E90DC1D57EB}" srcOrd="14" destOrd="0" presId="urn:microsoft.com/office/officeart/2005/8/layout/cycle8"/>
    <dgm:cxn modelId="{77B4C238-1DCF-B146-8739-4D08B18A0635}" type="presParOf" srcId="{5D2E276B-9D07-8F4F-8506-D05FC5315E1C}" destId="{A8311B71-B316-5740-895B-4C308F8138D5}" srcOrd="15" destOrd="0" presId="urn:microsoft.com/office/officeart/2005/8/layout/cycle8"/>
    <dgm:cxn modelId="{BC4FA708-00C9-0443-A4EE-3DBDC7A22C29}" type="presParOf" srcId="{5D2E276B-9D07-8F4F-8506-D05FC5315E1C}" destId="{5C823229-FD77-3246-9087-D2EEEF7199CD}" srcOrd="16" destOrd="0" presId="urn:microsoft.com/office/officeart/2005/8/layout/cycle8"/>
    <dgm:cxn modelId="{569801A6-806E-F54E-82DA-FADE10437A80}" type="presParOf" srcId="{5D2E276B-9D07-8F4F-8506-D05FC5315E1C}" destId="{71A1F611-05C0-2540-91D9-9AC7CAA7642A}" srcOrd="17" destOrd="0" presId="urn:microsoft.com/office/officeart/2005/8/layout/cycle8"/>
    <dgm:cxn modelId="{EFC852BD-27DA-D743-9AC3-EDE4462C727D}" type="presParOf" srcId="{5D2E276B-9D07-8F4F-8506-D05FC5315E1C}" destId="{C87FE4FB-6602-A74E-A9E2-4107E6A50C83}" srcOrd="18" destOrd="0" presId="urn:microsoft.com/office/officeart/2005/8/layout/cycle8"/>
    <dgm:cxn modelId="{272A67D9-9ACB-6249-BB6E-19A0518A9A3F}" type="presParOf" srcId="{5D2E276B-9D07-8F4F-8506-D05FC5315E1C}" destId="{20982A52-1118-5C48-9275-9DC06C2BC87E}" srcOrd="19" destOrd="0" presId="urn:microsoft.com/office/officeart/2005/8/layout/cycle8"/>
    <dgm:cxn modelId="{0FCD74DF-4849-644A-A6DA-AD356B1BF97A}" type="presParOf" srcId="{5D2E276B-9D07-8F4F-8506-D05FC5315E1C}" destId="{2F69DC5C-937B-4845-81D3-8D8FA27B71B8}" srcOrd="20" destOrd="0" presId="urn:microsoft.com/office/officeart/2005/8/layout/cycle8"/>
    <dgm:cxn modelId="{081A5C13-0005-734F-9CE0-11F6ABB60E8E}" type="presParOf" srcId="{5D2E276B-9D07-8F4F-8506-D05FC5315E1C}" destId="{C9F2F55D-6929-E542-AE5A-8AE9E77063B2}" srcOrd="21" destOrd="0" presId="urn:microsoft.com/office/officeart/2005/8/layout/cycle8"/>
    <dgm:cxn modelId="{B0F5CF8E-D289-134B-A352-D061943B662F}" type="presParOf" srcId="{5D2E276B-9D07-8F4F-8506-D05FC5315E1C}" destId="{04EA2A89-E016-C348-8CB3-4CCDD32DA2F1}" srcOrd="22" destOrd="0" presId="urn:microsoft.com/office/officeart/2005/8/layout/cycle8"/>
    <dgm:cxn modelId="{E87FF99F-7ACC-424B-B287-341F98AF900C}" type="presParOf" srcId="{5D2E276B-9D07-8F4F-8506-D05FC5315E1C}" destId="{AD0AA75D-9153-AA43-8705-93E3D33665CA}" srcOrd="23" destOrd="0" presId="urn:microsoft.com/office/officeart/2005/8/layout/cycle8"/>
    <dgm:cxn modelId="{A5E63E2B-D605-9F48-9764-573D451AC478}" type="presParOf" srcId="{5D2E276B-9D07-8F4F-8506-D05FC5315E1C}" destId="{F22B2ED6-B2F2-864B-8506-5A1C5EA77566}" srcOrd="24" destOrd="0" presId="urn:microsoft.com/office/officeart/2005/8/layout/cycle8"/>
    <dgm:cxn modelId="{C25D9014-03BF-264E-AF98-2870BBCB9DC3}" type="presParOf" srcId="{5D2E276B-9D07-8F4F-8506-D05FC5315E1C}" destId="{55E220B1-049C-1946-9154-397957957218}" srcOrd="25" destOrd="0" presId="urn:microsoft.com/office/officeart/2005/8/layout/cycle8"/>
    <dgm:cxn modelId="{DD64DEB1-27CB-EF4C-8BF1-3A8D21ACEE1A}" type="presParOf" srcId="{5D2E276B-9D07-8F4F-8506-D05FC5315E1C}" destId="{53B210A3-9BD6-F34A-8CC8-96CC12741F86}" srcOrd="26" destOrd="0" presId="urn:microsoft.com/office/officeart/2005/8/layout/cycle8"/>
    <dgm:cxn modelId="{17AA2D63-C5CA-8744-A158-846A89CA9B58}" type="presParOf" srcId="{5D2E276B-9D07-8F4F-8506-D05FC5315E1C}" destId="{EF70449B-297D-3749-A40C-245B42BD46E5}" srcOrd="27" destOrd="0" presId="urn:microsoft.com/office/officeart/2005/8/layout/cycle8"/>
    <dgm:cxn modelId="{644517A2-985C-6147-916A-0952AC24B83B}" type="presParOf" srcId="{5D2E276B-9D07-8F4F-8506-D05FC5315E1C}" destId="{C605C07F-1C60-B645-9F65-B7887E9CE864}" srcOrd="28" destOrd="0" presId="urn:microsoft.com/office/officeart/2005/8/layout/cycle8"/>
    <dgm:cxn modelId="{58BC3461-8D6F-6345-A237-CE623594071A}" type="presParOf" srcId="{5D2E276B-9D07-8F4F-8506-D05FC5315E1C}" destId="{C904DF0A-AD0E-4942-9DD8-D4D4394062C7}" srcOrd="29" destOrd="0" presId="urn:microsoft.com/office/officeart/2005/8/layout/cycle8"/>
    <dgm:cxn modelId="{D49E5240-F212-4843-A095-C78555A15941}" type="presParOf" srcId="{5D2E276B-9D07-8F4F-8506-D05FC5315E1C}" destId="{B7104B9E-C2C6-A748-BA59-C336A6A774DD}" srcOrd="30" destOrd="0" presId="urn:microsoft.com/office/officeart/2005/8/layout/cycle8"/>
    <dgm:cxn modelId="{A4F7BE7E-5302-B14A-BD36-F8C2907F6198}" type="presParOf" srcId="{5D2E276B-9D07-8F4F-8506-D05FC5315E1C}" destId="{5B149CCE-EBBF-8E4C-8463-14D3622BB09B}" srcOrd="31" destOrd="0" presId="urn:microsoft.com/office/officeart/2005/8/layout/cycle8"/>
    <dgm:cxn modelId="{E2D8CACF-7DD0-954E-8265-0E687A186014}" type="presParOf" srcId="{5D2E276B-9D07-8F4F-8506-D05FC5315E1C}" destId="{F7B2484A-2903-CB45-BD69-8FF30623A07A}" srcOrd="32" destOrd="0" presId="urn:microsoft.com/office/officeart/2005/8/layout/cycle8"/>
    <dgm:cxn modelId="{D9BD7EDC-E1E6-0049-B9A4-CCA2C69E55DD}" type="presParOf" srcId="{5D2E276B-9D07-8F4F-8506-D05FC5315E1C}" destId="{0551B9EB-588B-9F41-ACB5-3ED1BB52E651}" srcOrd="33" destOrd="0" presId="urn:microsoft.com/office/officeart/2005/8/layout/cycle8"/>
    <dgm:cxn modelId="{681AC837-5236-0541-8EEF-B632C821C203}" type="presParOf" srcId="{5D2E276B-9D07-8F4F-8506-D05FC5315E1C}" destId="{192403DC-19EE-7F4E-8B40-5D1C79154B9F}" srcOrd="3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D2550E-2786-2340-B739-96E209B9DC72}" type="doc">
      <dgm:prSet loTypeId="urn:microsoft.com/office/officeart/2005/8/layout/venn1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565BA0E0-0F4A-F147-B1DC-36B921BE7E19}">
      <dgm:prSet/>
      <dgm:spPr/>
      <dgm:t>
        <a:bodyPr/>
        <a:lstStyle/>
        <a:p>
          <a:pPr rtl="0"/>
          <a:r>
            <a:rPr lang="es-ES" dirty="0"/>
            <a:t>Preocuparse por el personal.</a:t>
          </a:r>
        </a:p>
      </dgm:t>
    </dgm:pt>
    <dgm:pt modelId="{C42E76DC-D902-7143-915C-6734F5A1E3C7}" type="parTrans" cxnId="{5A3F77E5-2298-204F-ABCC-AB9E5ED9F903}">
      <dgm:prSet/>
      <dgm:spPr/>
      <dgm:t>
        <a:bodyPr/>
        <a:lstStyle/>
        <a:p>
          <a:endParaRPr lang="es-ES"/>
        </a:p>
      </dgm:t>
    </dgm:pt>
    <dgm:pt modelId="{AF944A94-4368-9746-BEBE-5392434B0ACD}" type="sibTrans" cxnId="{5A3F77E5-2298-204F-ABCC-AB9E5ED9F903}">
      <dgm:prSet/>
      <dgm:spPr/>
      <dgm:t>
        <a:bodyPr/>
        <a:lstStyle/>
        <a:p>
          <a:endParaRPr lang="es-ES"/>
        </a:p>
      </dgm:t>
    </dgm:pt>
    <dgm:pt modelId="{E55980E2-1FE8-EE45-99E8-88DDD360A6EE}">
      <dgm:prSet/>
      <dgm:spPr/>
      <dgm:t>
        <a:bodyPr/>
        <a:lstStyle/>
        <a:p>
          <a:pPr rtl="0"/>
          <a:r>
            <a:rPr lang="es-ES" dirty="0"/>
            <a:t>Apoyo instructivo.</a:t>
          </a:r>
        </a:p>
      </dgm:t>
    </dgm:pt>
    <dgm:pt modelId="{31FE01B2-4350-724E-8F32-F76E19F839CF}" type="parTrans" cxnId="{595D763A-7AF3-984C-961D-251A153313CB}">
      <dgm:prSet/>
      <dgm:spPr/>
      <dgm:t>
        <a:bodyPr/>
        <a:lstStyle/>
        <a:p>
          <a:endParaRPr lang="es-ES"/>
        </a:p>
      </dgm:t>
    </dgm:pt>
    <dgm:pt modelId="{749599BB-A9C8-8049-A2DA-C8B646EB8F54}" type="sibTrans" cxnId="{595D763A-7AF3-984C-961D-251A153313CB}">
      <dgm:prSet/>
      <dgm:spPr/>
      <dgm:t>
        <a:bodyPr/>
        <a:lstStyle/>
        <a:p>
          <a:endParaRPr lang="es-ES"/>
        </a:p>
      </dgm:t>
    </dgm:pt>
    <dgm:pt modelId="{F93C7AB9-3F72-5A48-AA7B-848C7C935726}">
      <dgm:prSet/>
      <dgm:spPr/>
      <dgm:t>
        <a:bodyPr/>
        <a:lstStyle/>
        <a:p>
          <a:pPr rtl="0"/>
          <a:r>
            <a:rPr lang="es-ES" dirty="0"/>
            <a:t>Monitorear las actividades del escuela.</a:t>
          </a:r>
        </a:p>
      </dgm:t>
    </dgm:pt>
    <dgm:pt modelId="{159787F7-6027-1842-A2D6-96A40E507863}" type="parTrans" cxnId="{BC0BB645-2563-CC48-B8C8-4DE572A086DD}">
      <dgm:prSet/>
      <dgm:spPr/>
      <dgm:t>
        <a:bodyPr/>
        <a:lstStyle/>
        <a:p>
          <a:endParaRPr lang="es-ES"/>
        </a:p>
      </dgm:t>
    </dgm:pt>
    <dgm:pt modelId="{7923826B-A43B-F64F-8749-2CE708DE6ABF}" type="sibTrans" cxnId="{BC0BB645-2563-CC48-B8C8-4DE572A086DD}">
      <dgm:prSet/>
      <dgm:spPr/>
      <dgm:t>
        <a:bodyPr/>
        <a:lstStyle/>
        <a:p>
          <a:endParaRPr lang="es-ES"/>
        </a:p>
      </dgm:t>
    </dgm:pt>
    <dgm:pt modelId="{05323FC8-B229-BF48-9835-BC0D1EB0F0BA}">
      <dgm:prSet/>
      <dgm:spPr/>
      <dgm:t>
        <a:bodyPr/>
        <a:lstStyle/>
        <a:p>
          <a:pPr rtl="0"/>
          <a:r>
            <a:rPr lang="es-ES" dirty="0"/>
            <a:t>Construir relaciones con la comunidad</a:t>
          </a:r>
        </a:p>
      </dgm:t>
    </dgm:pt>
    <dgm:pt modelId="{9F31E5E2-1380-D642-A928-A484F5492BEE}" type="parTrans" cxnId="{4E3905AC-14C6-6540-A609-D2AA412272B3}">
      <dgm:prSet/>
      <dgm:spPr/>
      <dgm:t>
        <a:bodyPr/>
        <a:lstStyle/>
        <a:p>
          <a:endParaRPr lang="es-ES"/>
        </a:p>
      </dgm:t>
    </dgm:pt>
    <dgm:pt modelId="{F6A997F5-BCE7-8A4D-A12A-955EB0610B7C}" type="sibTrans" cxnId="{4E3905AC-14C6-6540-A609-D2AA412272B3}">
      <dgm:prSet/>
      <dgm:spPr/>
      <dgm:t>
        <a:bodyPr/>
        <a:lstStyle/>
        <a:p>
          <a:endParaRPr lang="es-ES"/>
        </a:p>
      </dgm:t>
    </dgm:pt>
    <dgm:pt modelId="{26B3A7B1-48E2-9D47-A9FF-28F4D3BEE413}" type="pres">
      <dgm:prSet presAssocID="{E0D2550E-2786-2340-B739-96E209B9DC7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1689A0B-FAA5-484B-9AD5-109397DEC8FF}" type="pres">
      <dgm:prSet presAssocID="{565BA0E0-0F4A-F147-B1DC-36B921BE7E19}" presName="circ1" presStyleLbl="vennNode1" presStyleIdx="0" presStyleCnt="4"/>
      <dgm:spPr/>
      <dgm:t>
        <a:bodyPr/>
        <a:lstStyle/>
        <a:p>
          <a:endParaRPr lang="es-ES"/>
        </a:p>
      </dgm:t>
    </dgm:pt>
    <dgm:pt modelId="{70D750CD-910D-F348-A5E1-83B824162058}" type="pres">
      <dgm:prSet presAssocID="{565BA0E0-0F4A-F147-B1DC-36B921BE7E1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C988940-4760-0F47-A444-3F596B311EA9}" type="pres">
      <dgm:prSet presAssocID="{E55980E2-1FE8-EE45-99E8-88DDD360A6EE}" presName="circ2" presStyleLbl="vennNode1" presStyleIdx="1" presStyleCnt="4"/>
      <dgm:spPr/>
      <dgm:t>
        <a:bodyPr/>
        <a:lstStyle/>
        <a:p>
          <a:endParaRPr lang="es-ES"/>
        </a:p>
      </dgm:t>
    </dgm:pt>
    <dgm:pt modelId="{906CE761-6B87-B341-8EF9-9CD661C76620}" type="pres">
      <dgm:prSet presAssocID="{E55980E2-1FE8-EE45-99E8-88DDD360A6E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BBA721-C575-9E43-8717-D6839A7EFEDA}" type="pres">
      <dgm:prSet presAssocID="{F93C7AB9-3F72-5A48-AA7B-848C7C935726}" presName="circ3" presStyleLbl="vennNode1" presStyleIdx="2" presStyleCnt="4"/>
      <dgm:spPr/>
      <dgm:t>
        <a:bodyPr/>
        <a:lstStyle/>
        <a:p>
          <a:endParaRPr lang="es-ES"/>
        </a:p>
      </dgm:t>
    </dgm:pt>
    <dgm:pt modelId="{1DC27EB7-5E3E-B348-A7C3-396198DE7D33}" type="pres">
      <dgm:prSet presAssocID="{F93C7AB9-3F72-5A48-AA7B-848C7C93572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28547CE-0452-C04C-B392-804D4AD0F265}" type="pres">
      <dgm:prSet presAssocID="{05323FC8-B229-BF48-9835-BC0D1EB0F0BA}" presName="circ4" presStyleLbl="vennNode1" presStyleIdx="3" presStyleCnt="4"/>
      <dgm:spPr/>
      <dgm:t>
        <a:bodyPr/>
        <a:lstStyle/>
        <a:p>
          <a:endParaRPr lang="es-ES"/>
        </a:p>
      </dgm:t>
    </dgm:pt>
    <dgm:pt modelId="{45FE867F-B14D-2842-905F-C784F5BDFDD8}" type="pres">
      <dgm:prSet presAssocID="{05323FC8-B229-BF48-9835-BC0D1EB0F0BA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5A8CE4D-C659-BD4B-8C57-AE80AEB80695}" type="presOf" srcId="{E0D2550E-2786-2340-B739-96E209B9DC72}" destId="{26B3A7B1-48E2-9D47-A9FF-28F4D3BEE413}" srcOrd="0" destOrd="0" presId="urn:microsoft.com/office/officeart/2005/8/layout/venn1"/>
    <dgm:cxn modelId="{8EAB9A75-0582-A843-BF03-6C6AB0E96581}" type="presOf" srcId="{05323FC8-B229-BF48-9835-BC0D1EB0F0BA}" destId="{528547CE-0452-C04C-B392-804D4AD0F265}" srcOrd="0" destOrd="0" presId="urn:microsoft.com/office/officeart/2005/8/layout/venn1"/>
    <dgm:cxn modelId="{3A5E7C7D-1A36-E749-8FF9-3C4506C40845}" type="presOf" srcId="{565BA0E0-0F4A-F147-B1DC-36B921BE7E19}" destId="{91689A0B-FAA5-484B-9AD5-109397DEC8FF}" srcOrd="0" destOrd="0" presId="urn:microsoft.com/office/officeart/2005/8/layout/venn1"/>
    <dgm:cxn modelId="{BC0BB645-2563-CC48-B8C8-4DE572A086DD}" srcId="{E0D2550E-2786-2340-B739-96E209B9DC72}" destId="{F93C7AB9-3F72-5A48-AA7B-848C7C935726}" srcOrd="2" destOrd="0" parTransId="{159787F7-6027-1842-A2D6-96A40E507863}" sibTransId="{7923826B-A43B-F64F-8749-2CE708DE6ABF}"/>
    <dgm:cxn modelId="{FA194623-379F-DE49-8381-3A58820C63FA}" type="presOf" srcId="{05323FC8-B229-BF48-9835-BC0D1EB0F0BA}" destId="{45FE867F-B14D-2842-905F-C784F5BDFDD8}" srcOrd="1" destOrd="0" presId="urn:microsoft.com/office/officeart/2005/8/layout/venn1"/>
    <dgm:cxn modelId="{BDCC9C7D-9180-634D-B96E-A5C3A5CFEF89}" type="presOf" srcId="{565BA0E0-0F4A-F147-B1DC-36B921BE7E19}" destId="{70D750CD-910D-F348-A5E1-83B824162058}" srcOrd="1" destOrd="0" presId="urn:microsoft.com/office/officeart/2005/8/layout/venn1"/>
    <dgm:cxn modelId="{A377373A-DC73-9944-8B7B-04ED29C5DFDC}" type="presOf" srcId="{F93C7AB9-3F72-5A48-AA7B-848C7C935726}" destId="{48BBA721-C575-9E43-8717-D6839A7EFEDA}" srcOrd="0" destOrd="0" presId="urn:microsoft.com/office/officeart/2005/8/layout/venn1"/>
    <dgm:cxn modelId="{4E3905AC-14C6-6540-A609-D2AA412272B3}" srcId="{E0D2550E-2786-2340-B739-96E209B9DC72}" destId="{05323FC8-B229-BF48-9835-BC0D1EB0F0BA}" srcOrd="3" destOrd="0" parTransId="{9F31E5E2-1380-D642-A928-A484F5492BEE}" sibTransId="{F6A997F5-BCE7-8A4D-A12A-955EB0610B7C}"/>
    <dgm:cxn modelId="{09F1EE85-CB22-CA45-9FAC-80FE5E4297C3}" type="presOf" srcId="{F93C7AB9-3F72-5A48-AA7B-848C7C935726}" destId="{1DC27EB7-5E3E-B348-A7C3-396198DE7D33}" srcOrd="1" destOrd="0" presId="urn:microsoft.com/office/officeart/2005/8/layout/venn1"/>
    <dgm:cxn modelId="{A16098D1-71BE-7B40-A672-01DFC5245140}" type="presOf" srcId="{E55980E2-1FE8-EE45-99E8-88DDD360A6EE}" destId="{3C988940-4760-0F47-A444-3F596B311EA9}" srcOrd="0" destOrd="0" presId="urn:microsoft.com/office/officeart/2005/8/layout/venn1"/>
    <dgm:cxn modelId="{AFE53541-1447-F142-81DB-BB0F57B53341}" type="presOf" srcId="{E55980E2-1FE8-EE45-99E8-88DDD360A6EE}" destId="{906CE761-6B87-B341-8EF9-9CD661C76620}" srcOrd="1" destOrd="0" presId="urn:microsoft.com/office/officeart/2005/8/layout/venn1"/>
    <dgm:cxn modelId="{5A3F77E5-2298-204F-ABCC-AB9E5ED9F903}" srcId="{E0D2550E-2786-2340-B739-96E209B9DC72}" destId="{565BA0E0-0F4A-F147-B1DC-36B921BE7E19}" srcOrd="0" destOrd="0" parTransId="{C42E76DC-D902-7143-915C-6734F5A1E3C7}" sibTransId="{AF944A94-4368-9746-BEBE-5392434B0ACD}"/>
    <dgm:cxn modelId="{595D763A-7AF3-984C-961D-251A153313CB}" srcId="{E0D2550E-2786-2340-B739-96E209B9DC72}" destId="{E55980E2-1FE8-EE45-99E8-88DDD360A6EE}" srcOrd="1" destOrd="0" parTransId="{31FE01B2-4350-724E-8F32-F76E19F839CF}" sibTransId="{749599BB-A9C8-8049-A2DA-C8B646EB8F54}"/>
    <dgm:cxn modelId="{792C7CF0-FFF6-C94B-A90D-6880AE0CBA81}" type="presParOf" srcId="{26B3A7B1-48E2-9D47-A9FF-28F4D3BEE413}" destId="{91689A0B-FAA5-484B-9AD5-109397DEC8FF}" srcOrd="0" destOrd="0" presId="urn:microsoft.com/office/officeart/2005/8/layout/venn1"/>
    <dgm:cxn modelId="{0C616AD5-5074-A741-A358-DC18A2AF6D31}" type="presParOf" srcId="{26B3A7B1-48E2-9D47-A9FF-28F4D3BEE413}" destId="{70D750CD-910D-F348-A5E1-83B824162058}" srcOrd="1" destOrd="0" presId="urn:microsoft.com/office/officeart/2005/8/layout/venn1"/>
    <dgm:cxn modelId="{7DCA68F0-0056-4841-991D-A40E79BEB4D6}" type="presParOf" srcId="{26B3A7B1-48E2-9D47-A9FF-28F4D3BEE413}" destId="{3C988940-4760-0F47-A444-3F596B311EA9}" srcOrd="2" destOrd="0" presId="urn:microsoft.com/office/officeart/2005/8/layout/venn1"/>
    <dgm:cxn modelId="{1C86BE99-E6F3-7C4E-97FF-0884E7702A1B}" type="presParOf" srcId="{26B3A7B1-48E2-9D47-A9FF-28F4D3BEE413}" destId="{906CE761-6B87-B341-8EF9-9CD661C76620}" srcOrd="3" destOrd="0" presId="urn:microsoft.com/office/officeart/2005/8/layout/venn1"/>
    <dgm:cxn modelId="{897FE3BA-1FB4-6E4B-AB11-22026EE03BB6}" type="presParOf" srcId="{26B3A7B1-48E2-9D47-A9FF-28F4D3BEE413}" destId="{48BBA721-C575-9E43-8717-D6839A7EFEDA}" srcOrd="4" destOrd="0" presId="urn:microsoft.com/office/officeart/2005/8/layout/venn1"/>
    <dgm:cxn modelId="{5982B442-DFA1-ED4F-885C-398467779499}" type="presParOf" srcId="{26B3A7B1-48E2-9D47-A9FF-28F4D3BEE413}" destId="{1DC27EB7-5E3E-B348-A7C3-396198DE7D33}" srcOrd="5" destOrd="0" presId="urn:microsoft.com/office/officeart/2005/8/layout/venn1"/>
    <dgm:cxn modelId="{87C01BEA-405D-114A-B025-5F4C2DB5495C}" type="presParOf" srcId="{26B3A7B1-48E2-9D47-A9FF-28F4D3BEE413}" destId="{528547CE-0452-C04C-B392-804D4AD0F265}" srcOrd="6" destOrd="0" presId="urn:microsoft.com/office/officeart/2005/8/layout/venn1"/>
    <dgm:cxn modelId="{ABBA8A3C-130C-8940-A763-6D5C7CC65DEA}" type="presParOf" srcId="{26B3A7B1-48E2-9D47-A9FF-28F4D3BEE413}" destId="{45FE867F-B14D-2842-905F-C784F5BDFDD8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9B6712-330A-3B41-BCD6-D7C431C0B2BF}" type="doc">
      <dgm:prSet loTypeId="urn:microsoft.com/office/officeart/2009/layout/CircleArrow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08F2B1C-6B6C-0640-B663-75B893CC9D97}">
      <dgm:prSet phldrT="[Texto]" custT="1"/>
      <dgm:spPr/>
      <dgm:t>
        <a:bodyPr/>
        <a:lstStyle/>
        <a:p>
          <a:r>
            <a:rPr lang="es-ES" sz="1800" b="1" i="1" dirty="0"/>
            <a:t>Síndrome  de la Impaciencia</a:t>
          </a:r>
        </a:p>
      </dgm:t>
    </dgm:pt>
    <dgm:pt modelId="{9D315FF4-A981-A346-9926-6E27342E4AD5}" type="parTrans" cxnId="{D7FC4D6A-7FEF-8B4A-A362-B67D9A7CDB67}">
      <dgm:prSet/>
      <dgm:spPr/>
      <dgm:t>
        <a:bodyPr/>
        <a:lstStyle/>
        <a:p>
          <a:endParaRPr lang="es-ES"/>
        </a:p>
      </dgm:t>
    </dgm:pt>
    <dgm:pt modelId="{93A9BF4F-4565-6447-9520-7DF0325E8178}" type="sibTrans" cxnId="{D7FC4D6A-7FEF-8B4A-A362-B67D9A7CDB67}">
      <dgm:prSet/>
      <dgm:spPr/>
      <dgm:t>
        <a:bodyPr/>
        <a:lstStyle/>
        <a:p>
          <a:endParaRPr lang="es-ES"/>
        </a:p>
      </dgm:t>
    </dgm:pt>
    <dgm:pt modelId="{3245ABB5-785D-5B4C-A79D-6E53C43AF587}">
      <dgm:prSet phldrT="[Texto]" custT="1"/>
      <dgm:spPr/>
      <dgm:t>
        <a:bodyPr/>
        <a:lstStyle/>
        <a:p>
          <a:r>
            <a:rPr lang="es-ES" sz="1800" b="1" i="1" dirty="0"/>
            <a:t>El conocimiento.</a:t>
          </a:r>
        </a:p>
      </dgm:t>
    </dgm:pt>
    <dgm:pt modelId="{A4908E33-48B1-0843-ADE7-04386D841269}" type="parTrans" cxnId="{9BAB743C-8F15-8546-9CAC-CED6D094604A}">
      <dgm:prSet/>
      <dgm:spPr/>
      <dgm:t>
        <a:bodyPr/>
        <a:lstStyle/>
        <a:p>
          <a:endParaRPr lang="es-ES"/>
        </a:p>
      </dgm:t>
    </dgm:pt>
    <dgm:pt modelId="{DCAE7316-F182-3642-B1A4-F40D5017D69B}" type="sibTrans" cxnId="{9BAB743C-8F15-8546-9CAC-CED6D094604A}">
      <dgm:prSet/>
      <dgm:spPr/>
      <dgm:t>
        <a:bodyPr/>
        <a:lstStyle/>
        <a:p>
          <a:endParaRPr lang="es-ES"/>
        </a:p>
      </dgm:t>
    </dgm:pt>
    <dgm:pt modelId="{802BC54C-D9A0-B343-BFC1-060DA2373708}">
      <dgm:prSet phldrT="[Texto]"/>
      <dgm:spPr/>
      <dgm:t>
        <a:bodyPr/>
        <a:lstStyle/>
        <a:p>
          <a:r>
            <a:rPr lang="es-ES" b="1" i="1" dirty="0"/>
            <a:t>La Memoria</a:t>
          </a:r>
        </a:p>
      </dgm:t>
    </dgm:pt>
    <dgm:pt modelId="{879BC021-1E87-4446-8711-9FA4F9593251}" type="parTrans" cxnId="{406C6FC9-4385-3345-8F1E-9E092F3C8EFF}">
      <dgm:prSet/>
      <dgm:spPr/>
      <dgm:t>
        <a:bodyPr/>
        <a:lstStyle/>
        <a:p>
          <a:endParaRPr lang="es-ES"/>
        </a:p>
      </dgm:t>
    </dgm:pt>
    <dgm:pt modelId="{B686C856-A732-7648-A139-745E2E336BCC}" type="sibTrans" cxnId="{406C6FC9-4385-3345-8F1E-9E092F3C8EFF}">
      <dgm:prSet/>
      <dgm:spPr/>
      <dgm:t>
        <a:bodyPr/>
        <a:lstStyle/>
        <a:p>
          <a:endParaRPr lang="es-ES"/>
        </a:p>
      </dgm:t>
    </dgm:pt>
    <dgm:pt modelId="{F672195C-3F33-E24E-B993-ABEA8EB2F443}">
      <dgm:prSet phldrT="[Texto]" custT="1"/>
      <dgm:spPr/>
      <dgm:t>
        <a:bodyPr/>
        <a:lstStyle/>
        <a:p>
          <a:r>
            <a:rPr lang="es-ES" sz="1800" b="1" i="1" dirty="0"/>
            <a:t>“Cambio” contemporáneo</a:t>
          </a:r>
        </a:p>
      </dgm:t>
    </dgm:pt>
    <dgm:pt modelId="{FE41967F-2FC0-0045-B3EA-965FBDCF41AF}" type="parTrans" cxnId="{10125E26-7EFD-0D40-A61B-B3E4123C39BF}">
      <dgm:prSet/>
      <dgm:spPr/>
      <dgm:t>
        <a:bodyPr/>
        <a:lstStyle/>
        <a:p>
          <a:endParaRPr lang="es-ES"/>
        </a:p>
      </dgm:t>
    </dgm:pt>
    <dgm:pt modelId="{8CBA4A22-4B3E-EE4D-8C72-9403A65DA9BB}" type="sibTrans" cxnId="{10125E26-7EFD-0D40-A61B-B3E4123C39BF}">
      <dgm:prSet/>
      <dgm:spPr/>
      <dgm:t>
        <a:bodyPr/>
        <a:lstStyle/>
        <a:p>
          <a:endParaRPr lang="es-ES"/>
        </a:p>
      </dgm:t>
    </dgm:pt>
    <dgm:pt modelId="{A21F6D18-A87F-884A-842B-484CBAE616CF}" type="pres">
      <dgm:prSet presAssocID="{E89B6712-330A-3B41-BCD6-D7C431C0B2BF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37C3315F-584E-F440-9B14-30817E3AF24C}" type="pres">
      <dgm:prSet presAssocID="{908F2B1C-6B6C-0640-B663-75B893CC9D97}" presName="Accent1" presStyleCnt="0"/>
      <dgm:spPr/>
    </dgm:pt>
    <dgm:pt modelId="{0379D1ED-7AEC-FD47-9A93-146C73FBA5D0}" type="pres">
      <dgm:prSet presAssocID="{908F2B1C-6B6C-0640-B663-75B893CC9D97}" presName="Accent" presStyleLbl="node1" presStyleIdx="0" presStyleCnt="4" custScaleX="146857"/>
      <dgm:spPr/>
    </dgm:pt>
    <dgm:pt modelId="{119DFF9B-DA74-4042-B963-67FEB0260D2B}" type="pres">
      <dgm:prSet presAssocID="{908F2B1C-6B6C-0640-B663-75B893CC9D97}" presName="Parent1" presStyleLbl="revTx" presStyleIdx="0" presStyleCnt="4" custScaleX="17122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7F02C2-4839-AA44-B102-C2331B954757}" type="pres">
      <dgm:prSet presAssocID="{3245ABB5-785D-5B4C-A79D-6E53C43AF587}" presName="Accent2" presStyleCnt="0"/>
      <dgm:spPr/>
    </dgm:pt>
    <dgm:pt modelId="{EAA6E635-658E-E14F-87BE-47DA506B7ED6}" type="pres">
      <dgm:prSet presAssocID="{3245ABB5-785D-5B4C-A79D-6E53C43AF587}" presName="Accent" presStyleLbl="node1" presStyleIdx="1" presStyleCnt="4" custScaleX="145298"/>
      <dgm:spPr/>
    </dgm:pt>
    <dgm:pt modelId="{6830759E-F09B-2D48-9F46-1DC4F76BC356}" type="pres">
      <dgm:prSet presAssocID="{3245ABB5-785D-5B4C-A79D-6E53C43AF587}" presName="Parent2" presStyleLbl="revTx" presStyleIdx="1" presStyleCnt="4" custScaleX="19477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B4F5544-5CBC-E743-83D8-DEDC3C36BB02}" type="pres">
      <dgm:prSet presAssocID="{F672195C-3F33-E24E-B993-ABEA8EB2F443}" presName="Accent3" presStyleCnt="0"/>
      <dgm:spPr/>
    </dgm:pt>
    <dgm:pt modelId="{29F5F25A-C184-CC4E-B298-35425D21A362}" type="pres">
      <dgm:prSet presAssocID="{F672195C-3F33-E24E-B993-ABEA8EB2F443}" presName="Accent" presStyleLbl="node1" presStyleIdx="2" presStyleCnt="4" custScaleX="141319"/>
      <dgm:spPr/>
    </dgm:pt>
    <dgm:pt modelId="{6940CF3E-EE9A-5246-9237-B5000115FF58}" type="pres">
      <dgm:prSet presAssocID="{F672195C-3F33-E24E-B993-ABEA8EB2F443}" presName="Parent3" presStyleLbl="revTx" presStyleIdx="2" presStyleCnt="4" custScaleX="19952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AF051A-E9BD-DB4A-936B-4C578FE7A247}" type="pres">
      <dgm:prSet presAssocID="{802BC54C-D9A0-B343-BFC1-060DA2373708}" presName="Accent4" presStyleCnt="0"/>
      <dgm:spPr/>
    </dgm:pt>
    <dgm:pt modelId="{8B9602A0-E4A3-6B4E-BF73-BC73F22FB007}" type="pres">
      <dgm:prSet presAssocID="{802BC54C-D9A0-B343-BFC1-060DA2373708}" presName="Accent" presStyleLbl="node1" presStyleIdx="3" presStyleCnt="4" custScaleX="155255"/>
      <dgm:spPr/>
    </dgm:pt>
    <dgm:pt modelId="{F22B3AE1-670D-454F-9BF4-D8DC7FB50E93}" type="pres">
      <dgm:prSet presAssocID="{802BC54C-D9A0-B343-BFC1-060DA2373708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06C6FC9-4385-3345-8F1E-9E092F3C8EFF}" srcId="{E89B6712-330A-3B41-BCD6-D7C431C0B2BF}" destId="{802BC54C-D9A0-B343-BFC1-060DA2373708}" srcOrd="3" destOrd="0" parTransId="{879BC021-1E87-4446-8711-9FA4F9593251}" sibTransId="{B686C856-A732-7648-A139-745E2E336BCC}"/>
    <dgm:cxn modelId="{B3B74FF8-5FEF-5E46-AD0B-FCE85D0CBFD4}" type="presOf" srcId="{802BC54C-D9A0-B343-BFC1-060DA2373708}" destId="{F22B3AE1-670D-454F-9BF4-D8DC7FB50E93}" srcOrd="0" destOrd="0" presId="urn:microsoft.com/office/officeart/2009/layout/CircleArrowProcess"/>
    <dgm:cxn modelId="{9BAB743C-8F15-8546-9CAC-CED6D094604A}" srcId="{E89B6712-330A-3B41-BCD6-D7C431C0B2BF}" destId="{3245ABB5-785D-5B4C-A79D-6E53C43AF587}" srcOrd="1" destOrd="0" parTransId="{A4908E33-48B1-0843-ADE7-04386D841269}" sibTransId="{DCAE7316-F182-3642-B1A4-F40D5017D69B}"/>
    <dgm:cxn modelId="{10125E26-7EFD-0D40-A61B-B3E4123C39BF}" srcId="{E89B6712-330A-3B41-BCD6-D7C431C0B2BF}" destId="{F672195C-3F33-E24E-B993-ABEA8EB2F443}" srcOrd="2" destOrd="0" parTransId="{FE41967F-2FC0-0045-B3EA-965FBDCF41AF}" sibTransId="{8CBA4A22-4B3E-EE4D-8C72-9403A65DA9BB}"/>
    <dgm:cxn modelId="{1B878295-A7BA-E24E-9208-234383575151}" type="presOf" srcId="{E89B6712-330A-3B41-BCD6-D7C431C0B2BF}" destId="{A21F6D18-A87F-884A-842B-484CBAE616CF}" srcOrd="0" destOrd="0" presId="urn:microsoft.com/office/officeart/2009/layout/CircleArrowProcess"/>
    <dgm:cxn modelId="{3ABCB65A-C891-B74F-8079-73483CCD05D6}" type="presOf" srcId="{F672195C-3F33-E24E-B993-ABEA8EB2F443}" destId="{6940CF3E-EE9A-5246-9237-B5000115FF58}" srcOrd="0" destOrd="0" presId="urn:microsoft.com/office/officeart/2009/layout/CircleArrowProcess"/>
    <dgm:cxn modelId="{A12A57A2-6463-AD42-86AD-701866E8437F}" type="presOf" srcId="{908F2B1C-6B6C-0640-B663-75B893CC9D97}" destId="{119DFF9B-DA74-4042-B963-67FEB0260D2B}" srcOrd="0" destOrd="0" presId="urn:microsoft.com/office/officeart/2009/layout/CircleArrowProcess"/>
    <dgm:cxn modelId="{D7FC4D6A-7FEF-8B4A-A362-B67D9A7CDB67}" srcId="{E89B6712-330A-3B41-BCD6-D7C431C0B2BF}" destId="{908F2B1C-6B6C-0640-B663-75B893CC9D97}" srcOrd="0" destOrd="0" parTransId="{9D315FF4-A981-A346-9926-6E27342E4AD5}" sibTransId="{93A9BF4F-4565-6447-9520-7DF0325E8178}"/>
    <dgm:cxn modelId="{7043A5B9-D882-4941-9931-9ADA06CAF4D7}" type="presOf" srcId="{3245ABB5-785D-5B4C-A79D-6E53C43AF587}" destId="{6830759E-F09B-2D48-9F46-1DC4F76BC356}" srcOrd="0" destOrd="0" presId="urn:microsoft.com/office/officeart/2009/layout/CircleArrowProcess"/>
    <dgm:cxn modelId="{C83B144E-878B-DA4F-97DF-80BE62FF7E8C}" type="presParOf" srcId="{A21F6D18-A87F-884A-842B-484CBAE616CF}" destId="{37C3315F-584E-F440-9B14-30817E3AF24C}" srcOrd="0" destOrd="0" presId="urn:microsoft.com/office/officeart/2009/layout/CircleArrowProcess"/>
    <dgm:cxn modelId="{CD43D019-460E-944D-B722-99227D7520AC}" type="presParOf" srcId="{37C3315F-584E-F440-9B14-30817E3AF24C}" destId="{0379D1ED-7AEC-FD47-9A93-146C73FBA5D0}" srcOrd="0" destOrd="0" presId="urn:microsoft.com/office/officeart/2009/layout/CircleArrowProcess"/>
    <dgm:cxn modelId="{AAAF2A63-FBE1-9847-8A77-7767B133E07E}" type="presParOf" srcId="{A21F6D18-A87F-884A-842B-484CBAE616CF}" destId="{119DFF9B-DA74-4042-B963-67FEB0260D2B}" srcOrd="1" destOrd="0" presId="urn:microsoft.com/office/officeart/2009/layout/CircleArrowProcess"/>
    <dgm:cxn modelId="{AE496077-39E2-8147-A0B4-ECA9DF880729}" type="presParOf" srcId="{A21F6D18-A87F-884A-842B-484CBAE616CF}" destId="{607F02C2-4839-AA44-B102-C2331B954757}" srcOrd="2" destOrd="0" presId="urn:microsoft.com/office/officeart/2009/layout/CircleArrowProcess"/>
    <dgm:cxn modelId="{313700DB-C7F0-AF42-9CCD-6542D0E9E12D}" type="presParOf" srcId="{607F02C2-4839-AA44-B102-C2331B954757}" destId="{EAA6E635-658E-E14F-87BE-47DA506B7ED6}" srcOrd="0" destOrd="0" presId="urn:microsoft.com/office/officeart/2009/layout/CircleArrowProcess"/>
    <dgm:cxn modelId="{A64AAABB-ECC2-6044-8789-538E2DBDE3F5}" type="presParOf" srcId="{A21F6D18-A87F-884A-842B-484CBAE616CF}" destId="{6830759E-F09B-2D48-9F46-1DC4F76BC356}" srcOrd="3" destOrd="0" presId="urn:microsoft.com/office/officeart/2009/layout/CircleArrowProcess"/>
    <dgm:cxn modelId="{5A3E754B-3207-0444-A989-E368A4B469E2}" type="presParOf" srcId="{A21F6D18-A87F-884A-842B-484CBAE616CF}" destId="{8B4F5544-5CBC-E743-83D8-DEDC3C36BB02}" srcOrd="4" destOrd="0" presId="urn:microsoft.com/office/officeart/2009/layout/CircleArrowProcess"/>
    <dgm:cxn modelId="{FE4AD179-F61B-1A4F-88DA-64CB138BCE44}" type="presParOf" srcId="{8B4F5544-5CBC-E743-83D8-DEDC3C36BB02}" destId="{29F5F25A-C184-CC4E-B298-35425D21A362}" srcOrd="0" destOrd="0" presId="urn:microsoft.com/office/officeart/2009/layout/CircleArrowProcess"/>
    <dgm:cxn modelId="{D575F752-C0A4-EC4E-A387-058A15E2E1A5}" type="presParOf" srcId="{A21F6D18-A87F-884A-842B-484CBAE616CF}" destId="{6940CF3E-EE9A-5246-9237-B5000115FF58}" srcOrd="5" destOrd="0" presId="urn:microsoft.com/office/officeart/2009/layout/CircleArrowProcess"/>
    <dgm:cxn modelId="{1B89C069-9A1F-004D-8556-94918F59AB7D}" type="presParOf" srcId="{A21F6D18-A87F-884A-842B-484CBAE616CF}" destId="{18AF051A-E9BD-DB4A-936B-4C578FE7A247}" srcOrd="6" destOrd="0" presId="urn:microsoft.com/office/officeart/2009/layout/CircleArrowProcess"/>
    <dgm:cxn modelId="{D55A3E0C-3CC5-AD4A-817F-4FE459A16B13}" type="presParOf" srcId="{18AF051A-E9BD-DB4A-936B-4C578FE7A247}" destId="{8B9602A0-E4A3-6B4E-BF73-BC73F22FB007}" srcOrd="0" destOrd="0" presId="urn:microsoft.com/office/officeart/2009/layout/CircleArrowProcess"/>
    <dgm:cxn modelId="{BC9D491E-62C9-504D-A701-A227EEB28438}" type="presParOf" srcId="{A21F6D18-A87F-884A-842B-484CBAE616CF}" destId="{F22B3AE1-670D-454F-9BF4-D8DC7FB50E93}" srcOrd="7" destOrd="0" presId="urn:microsoft.com/office/officeart/2009/layout/CircleArrowProcess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F87601-7356-D94C-AFF1-1C8E1F8FDBEA}">
      <dsp:nvSpPr>
        <dsp:cNvPr id="0" name=""/>
        <dsp:cNvSpPr/>
      </dsp:nvSpPr>
      <dsp:spPr>
        <a:xfrm>
          <a:off x="1173751" y="298578"/>
          <a:ext cx="4111573" cy="4111573"/>
        </a:xfrm>
        <a:prstGeom prst="pie">
          <a:avLst>
            <a:gd name="adj1" fmla="val 16200000"/>
            <a:gd name="adj2" fmla="val 192857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1" kern="1200" dirty="0">
              <a:solidFill>
                <a:schemeClr val="bg1"/>
              </a:solidFill>
            </a:rPr>
            <a:t>Construir una visión del escuela.</a:t>
          </a:r>
        </a:p>
      </dsp:txBody>
      <dsp:txXfrm>
        <a:off x="3333795" y="680367"/>
        <a:ext cx="978946" cy="783156"/>
      </dsp:txXfrm>
    </dsp:sp>
    <dsp:sp modelId="{84F4C218-CEF1-7D4B-92CF-C045EBAC8741}">
      <dsp:nvSpPr>
        <dsp:cNvPr id="0" name=""/>
        <dsp:cNvSpPr/>
      </dsp:nvSpPr>
      <dsp:spPr>
        <a:xfrm>
          <a:off x="1226614" y="364657"/>
          <a:ext cx="4111573" cy="4111573"/>
        </a:xfrm>
        <a:prstGeom prst="pie">
          <a:avLst>
            <a:gd name="adj1" fmla="val 19285716"/>
            <a:gd name="adj2" fmla="val 77142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1" kern="1200" dirty="0">
              <a:solidFill>
                <a:schemeClr val="bg1"/>
              </a:solidFill>
            </a:rPr>
            <a:t>Establecer metas.</a:t>
          </a:r>
        </a:p>
      </dsp:txBody>
      <dsp:txXfrm>
        <a:off x="4019057" y="1855102"/>
        <a:ext cx="1125787" cy="685262"/>
      </dsp:txXfrm>
    </dsp:sp>
    <dsp:sp modelId="{742F6B00-AD02-8140-AE7A-820842CF8937}">
      <dsp:nvSpPr>
        <dsp:cNvPr id="0" name=""/>
        <dsp:cNvSpPr/>
      </dsp:nvSpPr>
      <dsp:spPr>
        <a:xfrm>
          <a:off x="1207524" y="447867"/>
          <a:ext cx="4111573" cy="4111573"/>
        </a:xfrm>
        <a:prstGeom prst="pie">
          <a:avLst>
            <a:gd name="adj1" fmla="val 771428"/>
            <a:gd name="adj2" fmla="val 385714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1" kern="1200" dirty="0">
              <a:solidFill>
                <a:schemeClr val="bg1"/>
              </a:solidFill>
            </a:rPr>
            <a:t>Proveer estímulos intelectuales.</a:t>
          </a:r>
        </a:p>
      </dsp:txBody>
      <dsp:txXfrm>
        <a:off x="3847742" y="2882995"/>
        <a:ext cx="978946" cy="758683"/>
      </dsp:txXfrm>
    </dsp:sp>
    <dsp:sp modelId="{01EA8972-C179-F64F-BF12-1385348F2906}">
      <dsp:nvSpPr>
        <dsp:cNvPr id="0" name=""/>
        <dsp:cNvSpPr/>
      </dsp:nvSpPr>
      <dsp:spPr>
        <a:xfrm>
          <a:off x="1131166" y="484578"/>
          <a:ext cx="4111573" cy="4111573"/>
        </a:xfrm>
        <a:prstGeom prst="pie">
          <a:avLst>
            <a:gd name="adj1" fmla="val 3857226"/>
            <a:gd name="adj2" fmla="val 694285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1" kern="1200" dirty="0">
              <a:solidFill>
                <a:schemeClr val="bg1"/>
              </a:solidFill>
            </a:rPr>
            <a:t>Apoyo individualizado.</a:t>
          </a:r>
        </a:p>
      </dsp:txBody>
      <dsp:txXfrm>
        <a:off x="2709717" y="3715100"/>
        <a:ext cx="954472" cy="685262"/>
      </dsp:txXfrm>
    </dsp:sp>
    <dsp:sp modelId="{5C823229-FD77-3246-9087-D2EEEF7199CD}">
      <dsp:nvSpPr>
        <dsp:cNvPr id="0" name=""/>
        <dsp:cNvSpPr/>
      </dsp:nvSpPr>
      <dsp:spPr>
        <a:xfrm>
          <a:off x="1054809" y="447867"/>
          <a:ext cx="4111573" cy="4111573"/>
        </a:xfrm>
        <a:prstGeom prst="pie">
          <a:avLst>
            <a:gd name="adj1" fmla="val 6942858"/>
            <a:gd name="adj2" fmla="val 1002857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1" kern="1200" dirty="0">
              <a:solidFill>
                <a:schemeClr val="bg1"/>
              </a:solidFill>
            </a:rPr>
            <a:t>Proporcionar modelos de las mejores prácticas.</a:t>
          </a:r>
        </a:p>
      </dsp:txBody>
      <dsp:txXfrm>
        <a:off x="1547218" y="2882995"/>
        <a:ext cx="978946" cy="758683"/>
      </dsp:txXfrm>
    </dsp:sp>
    <dsp:sp modelId="{2F69DC5C-937B-4845-81D3-8D8FA27B71B8}">
      <dsp:nvSpPr>
        <dsp:cNvPr id="0" name=""/>
        <dsp:cNvSpPr/>
      </dsp:nvSpPr>
      <dsp:spPr>
        <a:xfrm>
          <a:off x="1035719" y="364657"/>
          <a:ext cx="4111573" cy="4111573"/>
        </a:xfrm>
        <a:prstGeom prst="pie">
          <a:avLst>
            <a:gd name="adj1" fmla="val 10028574"/>
            <a:gd name="adj2" fmla="val 1311428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1" kern="1200" dirty="0">
              <a:solidFill>
                <a:schemeClr val="bg1"/>
              </a:solidFill>
            </a:rPr>
            <a:t>Inducir altas expectativas.</a:t>
          </a:r>
        </a:p>
      </dsp:txBody>
      <dsp:txXfrm>
        <a:off x="1229061" y="1855102"/>
        <a:ext cx="1125787" cy="685262"/>
      </dsp:txXfrm>
    </dsp:sp>
    <dsp:sp modelId="{F22B2ED6-B2F2-864B-8506-5A1C5EA77566}">
      <dsp:nvSpPr>
        <dsp:cNvPr id="0" name=""/>
        <dsp:cNvSpPr/>
      </dsp:nvSpPr>
      <dsp:spPr>
        <a:xfrm>
          <a:off x="1088582" y="298578"/>
          <a:ext cx="4111573" cy="4111573"/>
        </a:xfrm>
        <a:prstGeom prst="pie">
          <a:avLst>
            <a:gd name="adj1" fmla="val 13114284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1" kern="1200" dirty="0">
              <a:solidFill>
                <a:schemeClr val="bg1"/>
              </a:solidFill>
            </a:rPr>
            <a:t>Construir una cultura escolar productiva.</a:t>
          </a:r>
        </a:p>
      </dsp:txBody>
      <dsp:txXfrm>
        <a:off x="2061165" y="680367"/>
        <a:ext cx="978946" cy="783156"/>
      </dsp:txXfrm>
    </dsp:sp>
    <dsp:sp modelId="{C605C07F-1C60-B645-9F65-B7887E9CE864}">
      <dsp:nvSpPr>
        <dsp:cNvPr id="0" name=""/>
        <dsp:cNvSpPr/>
      </dsp:nvSpPr>
      <dsp:spPr>
        <a:xfrm>
          <a:off x="919020" y="44052"/>
          <a:ext cx="4620625" cy="4620625"/>
        </a:xfrm>
        <a:prstGeom prst="circularArrow">
          <a:avLst>
            <a:gd name="adj1" fmla="val 5085"/>
            <a:gd name="adj2" fmla="val 327528"/>
            <a:gd name="adj3" fmla="val 18957827"/>
            <a:gd name="adj4" fmla="val 16200343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04DF0A-AD0E-4942-9DD8-D4D4394062C7}">
      <dsp:nvSpPr>
        <dsp:cNvPr id="0" name=""/>
        <dsp:cNvSpPr/>
      </dsp:nvSpPr>
      <dsp:spPr>
        <a:xfrm>
          <a:off x="972215" y="110424"/>
          <a:ext cx="4620625" cy="4620625"/>
        </a:xfrm>
        <a:prstGeom prst="circularArrow">
          <a:avLst>
            <a:gd name="adj1" fmla="val 5085"/>
            <a:gd name="adj2" fmla="val 327528"/>
            <a:gd name="adj3" fmla="val 443744"/>
            <a:gd name="adj4" fmla="val 19285776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104B9E-C2C6-A748-BA59-C336A6A774DD}">
      <dsp:nvSpPr>
        <dsp:cNvPr id="0" name=""/>
        <dsp:cNvSpPr/>
      </dsp:nvSpPr>
      <dsp:spPr>
        <a:xfrm>
          <a:off x="953058" y="193441"/>
          <a:ext cx="4620625" cy="4620625"/>
        </a:xfrm>
        <a:prstGeom prst="circularArrow">
          <a:avLst>
            <a:gd name="adj1" fmla="val 5085"/>
            <a:gd name="adj2" fmla="val 327528"/>
            <a:gd name="adj3" fmla="val 3529100"/>
            <a:gd name="adj4" fmla="val 770764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149CCE-EBBF-8E4C-8463-14D3622BB09B}">
      <dsp:nvSpPr>
        <dsp:cNvPr id="0" name=""/>
        <dsp:cNvSpPr/>
      </dsp:nvSpPr>
      <dsp:spPr>
        <a:xfrm>
          <a:off x="876640" y="229944"/>
          <a:ext cx="4620625" cy="4620625"/>
        </a:xfrm>
        <a:prstGeom prst="circularArrow">
          <a:avLst>
            <a:gd name="adj1" fmla="val 5085"/>
            <a:gd name="adj2" fmla="val 327528"/>
            <a:gd name="adj3" fmla="val 6615046"/>
            <a:gd name="adj4" fmla="val 3857426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B2484A-2903-CB45-BD69-8FF30623A07A}">
      <dsp:nvSpPr>
        <dsp:cNvPr id="0" name=""/>
        <dsp:cNvSpPr/>
      </dsp:nvSpPr>
      <dsp:spPr>
        <a:xfrm>
          <a:off x="800223" y="193441"/>
          <a:ext cx="4620625" cy="4620625"/>
        </a:xfrm>
        <a:prstGeom prst="circularArrow">
          <a:avLst>
            <a:gd name="adj1" fmla="val 5085"/>
            <a:gd name="adj2" fmla="val 327528"/>
            <a:gd name="adj3" fmla="val 9701707"/>
            <a:gd name="adj4" fmla="val 6943371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51B9EB-588B-9F41-ACB5-3ED1BB52E651}">
      <dsp:nvSpPr>
        <dsp:cNvPr id="0" name=""/>
        <dsp:cNvSpPr/>
      </dsp:nvSpPr>
      <dsp:spPr>
        <a:xfrm>
          <a:off x="781066" y="110424"/>
          <a:ext cx="4620625" cy="4620625"/>
        </a:xfrm>
        <a:prstGeom prst="circularArrow">
          <a:avLst>
            <a:gd name="adj1" fmla="val 5085"/>
            <a:gd name="adj2" fmla="val 327528"/>
            <a:gd name="adj3" fmla="val 12786695"/>
            <a:gd name="adj4" fmla="val 10028727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2403DC-19EE-7F4E-8B40-5D1C79154B9F}">
      <dsp:nvSpPr>
        <dsp:cNvPr id="0" name=""/>
        <dsp:cNvSpPr/>
      </dsp:nvSpPr>
      <dsp:spPr>
        <a:xfrm>
          <a:off x="834261" y="44052"/>
          <a:ext cx="4620625" cy="4620625"/>
        </a:xfrm>
        <a:prstGeom prst="circularArrow">
          <a:avLst>
            <a:gd name="adj1" fmla="val 5085"/>
            <a:gd name="adj2" fmla="val 327528"/>
            <a:gd name="adj3" fmla="val 15872129"/>
            <a:gd name="adj4" fmla="val 13114645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689A0B-FAA5-484B-9AD5-109397DEC8FF}">
      <dsp:nvSpPr>
        <dsp:cNvPr id="0" name=""/>
        <dsp:cNvSpPr/>
      </dsp:nvSpPr>
      <dsp:spPr>
        <a:xfrm>
          <a:off x="2250317" y="48437"/>
          <a:ext cx="2518729" cy="251872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Preocuparse por el personal.</a:t>
          </a:r>
        </a:p>
      </dsp:txBody>
      <dsp:txXfrm>
        <a:off x="2540940" y="387496"/>
        <a:ext cx="1937484" cy="799212"/>
      </dsp:txXfrm>
    </dsp:sp>
    <dsp:sp modelId="{3C988940-4760-0F47-A444-3F596B311EA9}">
      <dsp:nvSpPr>
        <dsp:cNvPr id="0" name=""/>
        <dsp:cNvSpPr/>
      </dsp:nvSpPr>
      <dsp:spPr>
        <a:xfrm>
          <a:off x="3364371" y="1162490"/>
          <a:ext cx="2518729" cy="251872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Apoyo instructivo.</a:t>
          </a:r>
        </a:p>
      </dsp:txBody>
      <dsp:txXfrm>
        <a:off x="4720610" y="1453113"/>
        <a:ext cx="968742" cy="1937484"/>
      </dsp:txXfrm>
    </dsp:sp>
    <dsp:sp modelId="{48BBA721-C575-9E43-8717-D6839A7EFEDA}">
      <dsp:nvSpPr>
        <dsp:cNvPr id="0" name=""/>
        <dsp:cNvSpPr/>
      </dsp:nvSpPr>
      <dsp:spPr>
        <a:xfrm>
          <a:off x="2250317" y="2276543"/>
          <a:ext cx="2518729" cy="251872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Monitorear las actividades del escuela.</a:t>
          </a:r>
        </a:p>
      </dsp:txBody>
      <dsp:txXfrm>
        <a:off x="2540940" y="3657001"/>
        <a:ext cx="1937484" cy="799212"/>
      </dsp:txXfrm>
    </dsp:sp>
    <dsp:sp modelId="{528547CE-0452-C04C-B392-804D4AD0F265}">
      <dsp:nvSpPr>
        <dsp:cNvPr id="0" name=""/>
        <dsp:cNvSpPr/>
      </dsp:nvSpPr>
      <dsp:spPr>
        <a:xfrm>
          <a:off x="1136264" y="1162490"/>
          <a:ext cx="2518729" cy="251872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Construir relaciones con la comunidad</a:t>
          </a:r>
        </a:p>
      </dsp:txBody>
      <dsp:txXfrm>
        <a:off x="1330012" y="1453113"/>
        <a:ext cx="968742" cy="19374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79D1ED-7AEC-FD47-9A93-146C73FBA5D0}">
      <dsp:nvSpPr>
        <dsp:cNvPr id="0" name=""/>
        <dsp:cNvSpPr/>
      </dsp:nvSpPr>
      <dsp:spPr>
        <a:xfrm>
          <a:off x="2625936" y="0"/>
          <a:ext cx="2880314" cy="196150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9DFF9B-DA74-4042-B963-67FEB0260D2B}">
      <dsp:nvSpPr>
        <dsp:cNvPr id="0" name=""/>
        <dsp:cNvSpPr/>
      </dsp:nvSpPr>
      <dsp:spPr>
        <a:xfrm>
          <a:off x="3128669" y="710011"/>
          <a:ext cx="1874112" cy="547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i="1" kern="1200" dirty="0"/>
            <a:t>Síndrome  de la Impaciencia</a:t>
          </a:r>
        </a:p>
      </dsp:txBody>
      <dsp:txXfrm>
        <a:off x="3128669" y="710011"/>
        <a:ext cx="1874112" cy="547203"/>
      </dsp:txXfrm>
    </dsp:sp>
    <dsp:sp modelId="{EAA6E635-658E-E14F-87BE-47DA506B7ED6}">
      <dsp:nvSpPr>
        <dsp:cNvPr id="0" name=""/>
        <dsp:cNvSpPr/>
      </dsp:nvSpPr>
      <dsp:spPr>
        <a:xfrm>
          <a:off x="2096356" y="1127176"/>
          <a:ext cx="2849737" cy="196150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30759E-F09B-2D48-9F46-1DC4F76BC356}">
      <dsp:nvSpPr>
        <dsp:cNvPr id="0" name=""/>
        <dsp:cNvSpPr/>
      </dsp:nvSpPr>
      <dsp:spPr>
        <a:xfrm>
          <a:off x="2452714" y="1839268"/>
          <a:ext cx="2131872" cy="547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i="1" kern="1200" dirty="0"/>
            <a:t>El conocimiento.</a:t>
          </a:r>
        </a:p>
      </dsp:txBody>
      <dsp:txXfrm>
        <a:off x="2452714" y="1839268"/>
        <a:ext cx="2131872" cy="547203"/>
      </dsp:txXfrm>
    </dsp:sp>
    <dsp:sp modelId="{29F5F25A-C184-CC4E-B298-35425D21A362}">
      <dsp:nvSpPr>
        <dsp:cNvPr id="0" name=""/>
        <dsp:cNvSpPr/>
      </dsp:nvSpPr>
      <dsp:spPr>
        <a:xfrm>
          <a:off x="2680245" y="2258513"/>
          <a:ext cx="2771697" cy="1961504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40CF3E-EE9A-5246-9237-B5000115FF58}">
      <dsp:nvSpPr>
        <dsp:cNvPr id="0" name=""/>
        <dsp:cNvSpPr/>
      </dsp:nvSpPr>
      <dsp:spPr>
        <a:xfrm>
          <a:off x="2973784" y="2968525"/>
          <a:ext cx="2183883" cy="547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i="1" kern="1200" dirty="0"/>
            <a:t>“Cambio” contemporáneo</a:t>
          </a:r>
        </a:p>
      </dsp:txBody>
      <dsp:txXfrm>
        <a:off x="2973784" y="2968525"/>
        <a:ext cx="2183883" cy="547203"/>
      </dsp:txXfrm>
    </dsp:sp>
    <dsp:sp modelId="{8B9602A0-E4A3-6B4E-BF73-BC73F22FB007}">
      <dsp:nvSpPr>
        <dsp:cNvPr id="0" name=""/>
        <dsp:cNvSpPr/>
      </dsp:nvSpPr>
      <dsp:spPr>
        <a:xfrm>
          <a:off x="2214851" y="3515728"/>
          <a:ext cx="2616059" cy="1685822"/>
        </a:xfrm>
        <a:prstGeom prst="blockArc">
          <a:avLst>
            <a:gd name="adj1" fmla="val 0"/>
            <a:gd name="adj2" fmla="val 18900000"/>
            <a:gd name="adj3" fmla="val 127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2B3AE1-670D-454F-9BF4-D8DC7FB50E93}">
      <dsp:nvSpPr>
        <dsp:cNvPr id="0" name=""/>
        <dsp:cNvSpPr/>
      </dsp:nvSpPr>
      <dsp:spPr>
        <a:xfrm>
          <a:off x="2971390" y="4097781"/>
          <a:ext cx="1094519" cy="547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i="1" kern="1200" dirty="0"/>
            <a:t>La Memoria</a:t>
          </a:r>
        </a:p>
      </dsp:txBody>
      <dsp:txXfrm>
        <a:off x="2971390" y="4097781"/>
        <a:ext cx="1094519" cy="5472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EDA7C-7E96-3143-9A86-E1E305009F48}" type="datetimeFigureOut">
              <a:rPr lang="es-CL" smtClean="0"/>
              <a:t>31-07-19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5CBF2-CECF-B344-846A-063F75DC96D6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4523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ES" altLang="es-ES_tradnl">
                <a:ea typeface="ＭＳ Ｐゴシック" charset="-128"/>
                <a:cs typeface="ＭＳ Ｐゴシック" charset="-128"/>
              </a:rPr>
              <a:t>El conoc. Se esperaba que durara… Desconfianza en la regidez … </a:t>
            </a:r>
            <a:r>
              <a:rPr lang="es-ES" altLang="es-ES">
                <a:ea typeface="ＭＳ Ｐゴシック" charset="-128"/>
                <a:cs typeface="ＭＳ Ｐゴシック" charset="-128"/>
              </a:rPr>
              <a:t>“</a:t>
            </a:r>
            <a:r>
              <a:rPr lang="es-ES" altLang="es-ES_tradnl">
                <a:ea typeface="ＭＳ Ｐゴシック" charset="-128"/>
                <a:cs typeface="ＭＳ Ｐゴシック" charset="-128"/>
              </a:rPr>
              <a:t>lo que hoy ya no se usa</a:t>
            </a:r>
            <a:r>
              <a:rPr lang="es-ES" altLang="es-ES">
                <a:ea typeface="ＭＳ Ｐゴシック" charset="-128"/>
                <a:cs typeface="ＭＳ Ｐゴシック" charset="-128"/>
              </a:rPr>
              <a:t>”</a:t>
            </a:r>
            <a:r>
              <a:rPr lang="es-ES" altLang="es-ES_tradnl">
                <a:ea typeface="ＭＳ Ｐゴシック" charset="-128"/>
                <a:cs typeface="ＭＳ Ｐゴシック" charset="-128"/>
              </a:rPr>
              <a:t>…</a:t>
            </a:r>
          </a:p>
          <a:p>
            <a:pPr eaLnBrk="1" hangingPunct="1">
              <a:spcBef>
                <a:spcPct val="0"/>
              </a:spcBef>
            </a:pPr>
            <a:r>
              <a:rPr lang="es-ES" altLang="es-ES_tradnl">
                <a:ea typeface="ＭＳ Ｐゴシック" charset="-128"/>
                <a:cs typeface="ＭＳ Ｐゴシック" charset="-128"/>
              </a:rPr>
              <a:t>Cambios : Ya no existe la organización perfecta y estática. Las estruc no conserva</a:t>
            </a:r>
          </a:p>
        </p:txBody>
      </p:sp>
      <p:sp>
        <p:nvSpPr>
          <p:cNvPr id="215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44E022-7405-384C-A284-F1374F659FA0}" type="slidenum">
              <a:rPr lang="es-ES" altLang="es-ES_tradnl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s-ES" altLang="es-ES_tradnl"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68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104C3AB-287A-0B42-B20C-7C47BB7E4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8C69E37-98F8-7241-A7E3-BB23F4CCE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197B644-949F-A349-834A-5F4077E3F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B390-D050-FD4E-89B7-927C9CAB075E}" type="datetimeFigureOut">
              <a:rPr lang="es-CL" smtClean="0"/>
              <a:t>31-07-19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143CF29-904A-DF42-B890-E98FE7CAF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9E1AD33-5A67-CC4B-9349-1F6F6D97B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0CAE-4C38-3146-9126-DAC450DAA834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505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5C1C40-C416-664D-B663-CB4236773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AC9025A-9A93-034E-B113-8363A30B0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D862FC5-0545-674D-BE42-6EA48F38E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B390-D050-FD4E-89B7-927C9CAB075E}" type="datetimeFigureOut">
              <a:rPr lang="es-CL" smtClean="0"/>
              <a:t>31-07-19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40B8D5A-36B8-A046-9926-6003D0EEE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DE0DAC2-D2AF-9F43-B618-C42BF3C14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0CAE-4C38-3146-9126-DAC450DAA834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0321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337BD64A-EB51-1745-89E4-6DD7259265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96ACC56-5D42-FC41-939C-64A5301351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2D9D784-C27E-C343-A219-1590BAD70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B390-D050-FD4E-89B7-927C9CAB075E}" type="datetimeFigureOut">
              <a:rPr lang="es-CL" smtClean="0"/>
              <a:t>31-07-19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99CED18-FC34-9B48-84FA-29C561B81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886942A-1248-B64F-AA37-C6DB1D58D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0CAE-4C38-3146-9126-DAC450DAA834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597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4D13FA4-B6FA-B548-AEEC-10B3085E9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377D012-C95D-0E4D-BB50-CA794842F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C9AC7E3-5B9E-6346-BFF6-8FC1C2BFC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B390-D050-FD4E-89B7-927C9CAB075E}" type="datetimeFigureOut">
              <a:rPr lang="es-CL" smtClean="0"/>
              <a:t>31-07-19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1126955-C126-7646-AB6B-E476B54EE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0883F77-191E-A344-A947-EA1699DFF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0CAE-4C38-3146-9126-DAC450DAA834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5555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E7B102A-FC97-FB46-B7A2-0B228E455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88C0D68-82B4-8447-B245-4BAE2ACD2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0E7B79F-0219-404C-9493-38181737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B390-D050-FD4E-89B7-927C9CAB075E}" type="datetimeFigureOut">
              <a:rPr lang="es-CL" smtClean="0"/>
              <a:t>31-07-19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572A48F-42EC-524D-AAC3-2A9FA5F1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67B1CAE-5B49-7B43-A2C1-8B465FB94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0CAE-4C38-3146-9126-DAC450DAA834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098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576E3C1-A90D-8A46-A02B-FE177BCCF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D6740A2-86A9-9748-8D4B-43118095EE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C9F32ED-06FF-5148-A812-C13E3BBB3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89483F8-04D3-C642-A2A7-F5DAF0CB6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B390-D050-FD4E-89B7-927C9CAB075E}" type="datetimeFigureOut">
              <a:rPr lang="es-CL" smtClean="0"/>
              <a:t>31-07-19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2204083-137F-CA45-8578-795B1AE37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05E388B-DFB7-EF4C-AA2E-B1F44B97C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0CAE-4C38-3146-9126-DAC450DAA834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169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A47DAB-B13D-9445-A554-5ADCEB284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F8D54E3-C4FB-1146-8F5C-8FCB44F50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7D184E34-8033-2545-AAC9-DDC76CCC40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CE7260BC-1B27-6840-B6EC-6938D4D4C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7E2ECA2B-6778-D847-8B9D-796C369E4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E0F439DC-79A7-2942-8ED5-61110DA78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B390-D050-FD4E-89B7-927C9CAB075E}" type="datetimeFigureOut">
              <a:rPr lang="es-CL" smtClean="0"/>
              <a:t>31-07-19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5854257A-400C-7644-8E1F-D47C1860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5B990AE8-8F41-104D-B3B0-B663F8225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0CAE-4C38-3146-9126-DAC450DAA834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61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293055A-078B-234B-B55C-443BA38B5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F45AAFE9-55EF-5444-87D0-50DF1B9CE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B390-D050-FD4E-89B7-927C9CAB075E}" type="datetimeFigureOut">
              <a:rPr lang="es-CL" smtClean="0"/>
              <a:t>31-07-19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655B1B81-BD4D-494C-8018-AC0306554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A69FAFB-060D-D346-8B7D-4D5FB62B5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0CAE-4C38-3146-9126-DAC450DAA834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401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FF6F09B9-7332-124B-8674-11C2AF6E3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B390-D050-FD4E-89B7-927C9CAB075E}" type="datetimeFigureOut">
              <a:rPr lang="es-CL" smtClean="0"/>
              <a:t>31-07-19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79AF6F03-9A1E-5446-A17F-1F4A29A17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18D3866-0371-1843-9BAB-E97F442C1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0CAE-4C38-3146-9126-DAC450DAA834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5510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DE6A80-BC0E-8A45-8D10-4E4936427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B0A25E6-7208-F64D-A613-C218794A5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F2EB2F1-3CD2-E74D-94E5-21400AC0A0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847EACD-0118-C243-8157-7F2452BEC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B390-D050-FD4E-89B7-927C9CAB075E}" type="datetimeFigureOut">
              <a:rPr lang="es-CL" smtClean="0"/>
              <a:t>31-07-19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8AC4104-97AF-AF45-912C-2706E05BE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3206007-E7AB-8B42-B4FD-C3301D6D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0CAE-4C38-3146-9126-DAC450DAA834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625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6AD0337-9E9C-2141-83E2-C6FBC5DA7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DD87958D-6902-134F-8192-4D9C3CF06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C6E1E319-54A9-C14A-B188-32E659D6E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AACF0F7-FC06-3C47-B86C-AB62C694E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B390-D050-FD4E-89B7-927C9CAB075E}" type="datetimeFigureOut">
              <a:rPr lang="es-CL" smtClean="0"/>
              <a:t>31-07-19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F0D1F68-B5E0-3340-AF33-5BCE19A82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2525F1E-1F28-7845-9A0E-0AB9CC706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A0CAE-4C38-3146-9126-DAC450DAA834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531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B41178B5-271D-A642-9E8C-7301014E9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D238CB5-9FE2-C74B-8D74-9AADEF656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D8AC0AF-7A1A-E042-ACA0-E5211445A5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5B390-D050-FD4E-89B7-927C9CAB075E}" type="datetimeFigureOut">
              <a:rPr lang="es-CL" smtClean="0"/>
              <a:t>31-07-19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55A7D06-909A-C04E-BB88-F6ED9AA3B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4333B25-0F3E-534F-84D4-7B545D7674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A0CAE-4C38-3146-9126-DAC450DAA834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444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F61B67E-9D91-3645-BC6E-FE9F58A389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Desafíos y caminos para Liderar nuestras Escuelas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C4990F8-5578-3C4C-8C18-D7F17109C1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Rodrigo </a:t>
            </a:r>
            <a:r>
              <a:rPr lang="es-CL" dirty="0" err="1" smtClean="0"/>
              <a:t>Inostroza</a:t>
            </a:r>
            <a:r>
              <a:rPr lang="es-CL" dirty="0" smtClean="0"/>
              <a:t> Ruiz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02309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AEEC0AB5-8248-DD47-871F-2D1D4A1689CF}"/>
              </a:ext>
            </a:extLst>
          </p:cNvPr>
          <p:cNvSpPr txBox="1"/>
          <p:nvPr/>
        </p:nvSpPr>
        <p:spPr>
          <a:xfrm>
            <a:off x="3448595" y="2736949"/>
            <a:ext cx="4885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 smtClean="0"/>
              <a:t>www.mentimeter.com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1208163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78E01B-73C8-AF44-93DA-32EB56A47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8800" dirty="0"/>
              <a:t>Influir</a:t>
            </a:r>
          </a:p>
        </p:txBody>
      </p:sp>
    </p:spTree>
    <p:extLst>
      <p:ext uri="{BB962C8B-B14F-4D97-AF65-F5344CB8AC3E}">
        <p14:creationId xmlns:p14="http://schemas.microsoft.com/office/powerpoint/2010/main" val="365536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EF3C14B-5486-5B40-AC8F-953B06583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032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8800" dirty="0"/>
              <a:t>Propósito</a:t>
            </a:r>
          </a:p>
        </p:txBody>
      </p:sp>
    </p:spTree>
    <p:extLst>
      <p:ext uri="{BB962C8B-B14F-4D97-AF65-F5344CB8AC3E}">
        <p14:creationId xmlns:p14="http://schemas.microsoft.com/office/powerpoint/2010/main" val="598008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D1AEAB-63C5-8544-9A9C-931E73B08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4307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8800" dirty="0"/>
              <a:t>Profesores…</a:t>
            </a:r>
          </a:p>
        </p:txBody>
      </p:sp>
    </p:spTree>
    <p:extLst>
      <p:ext uri="{BB962C8B-B14F-4D97-AF65-F5344CB8AC3E}">
        <p14:creationId xmlns:p14="http://schemas.microsoft.com/office/powerpoint/2010/main" val="361562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AF645CE-2A21-7E43-A166-63D3BA9BA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44091"/>
            <a:ext cx="10515600" cy="1325563"/>
          </a:xfrm>
        </p:spPr>
        <p:txBody>
          <a:bodyPr/>
          <a:lstStyle/>
          <a:p>
            <a:pPr algn="ctr"/>
            <a:r>
              <a:rPr lang="es-CL" dirty="0"/>
              <a:t>¿ Qué nos podría motivar ?</a:t>
            </a:r>
          </a:p>
        </p:txBody>
      </p:sp>
    </p:spTree>
    <p:extLst>
      <p:ext uri="{BB962C8B-B14F-4D97-AF65-F5344CB8AC3E}">
        <p14:creationId xmlns:p14="http://schemas.microsoft.com/office/powerpoint/2010/main" val="3999989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97806DBC-4916-9444-B51A-4028AC44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4210"/>
            <a:ext cx="12192000" cy="334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779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xmlns="" id="{3E254715-2855-E54C-9042-250840FA503D}"/>
              </a:ext>
            </a:extLst>
          </p:cNvPr>
          <p:cNvGraphicFramePr/>
          <p:nvPr/>
        </p:nvGraphicFramePr>
        <p:xfrm>
          <a:off x="-1" y="1183342"/>
          <a:ext cx="6373907" cy="4894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626" name="Rectángulo 3">
            <a:extLst>
              <a:ext uri="{FF2B5EF4-FFF2-40B4-BE49-F238E27FC236}">
                <a16:creationId xmlns:a16="http://schemas.microsoft.com/office/drawing/2014/main" xmlns="" id="{A3D65820-533B-1243-A5F5-5EB1E249C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88" y="193675"/>
            <a:ext cx="8469314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s-ES" altLang="es-CL" sz="1800" b="1" dirty="0"/>
              <a:t>¿ Qué debería propiciar un liderazgo directivo ? </a:t>
            </a:r>
          </a:p>
          <a:p>
            <a:pPr algn="ctr" eaLnBrk="1" hangingPunct="1"/>
            <a:r>
              <a:rPr lang="es-ES" altLang="es-CL" sz="1800" b="1" dirty="0"/>
              <a:t>(</a:t>
            </a:r>
            <a:r>
              <a:rPr lang="es-ES" altLang="es-CL" sz="1800" b="1" i="1" dirty="0"/>
              <a:t>modelo de </a:t>
            </a:r>
            <a:r>
              <a:rPr lang="es-ES" altLang="es-CL" sz="1800" b="1" i="1" dirty="0" err="1"/>
              <a:t>Leithwood</a:t>
            </a:r>
            <a:r>
              <a:rPr lang="es-ES" altLang="es-CL" sz="1800" b="1" i="1" dirty="0"/>
              <a:t>).</a:t>
            </a:r>
            <a:endParaRPr lang="es-CL" altLang="es-CL" sz="1800" b="1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xmlns="" id="{5AA90425-7B3F-8F4C-BAD1-A32FD5EB928B}"/>
              </a:ext>
            </a:extLst>
          </p:cNvPr>
          <p:cNvGraphicFramePr/>
          <p:nvPr/>
        </p:nvGraphicFramePr>
        <p:xfrm>
          <a:off x="5647764" y="1075766"/>
          <a:ext cx="7019365" cy="48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9EFB4DE7-4AF9-D046-B9B6-DCDEAADAFAAB}"/>
              </a:ext>
            </a:extLst>
          </p:cNvPr>
          <p:cNvSpPr txBox="1"/>
          <p:nvPr/>
        </p:nvSpPr>
        <p:spPr>
          <a:xfrm>
            <a:off x="3186952" y="1183342"/>
            <a:ext cx="3008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¿ Qué podría hacer yo para ?</a:t>
            </a:r>
          </a:p>
        </p:txBody>
      </p:sp>
    </p:spTree>
    <p:extLst>
      <p:ext uri="{BB962C8B-B14F-4D97-AF65-F5344CB8AC3E}">
        <p14:creationId xmlns:p14="http://schemas.microsoft.com/office/powerpoint/2010/main" val="183568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4718" y="-795"/>
            <a:ext cx="10515600" cy="13255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s-ES" dirty="0">
                <a:ea typeface="+mj-ea"/>
                <a:cs typeface="+mj-cs"/>
              </a:rPr>
              <a:t>Estados de desarrollo organizacional - </a:t>
            </a:r>
            <a:r>
              <a:rPr lang="es-ES" dirty="0" err="1">
                <a:ea typeface="+mj-ea"/>
                <a:cs typeface="+mj-cs"/>
              </a:rPr>
              <a:t>Gairin</a:t>
            </a:r>
            <a:endParaRPr lang="es-ES" dirty="0">
              <a:ea typeface="+mj-ea"/>
              <a:cs typeface="+mj-cs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2705100" y="5059364"/>
            <a:ext cx="6832600" cy="8032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>
                <a:solidFill>
                  <a:schemeClr val="tx1"/>
                </a:solidFill>
              </a:rPr>
              <a:t>ORGANIZACIÓN COMO MARCO / ESTRUCTURA</a:t>
            </a:r>
          </a:p>
          <a:p>
            <a:pPr algn="ctr">
              <a:defRPr/>
            </a:pPr>
            <a:r>
              <a:rPr lang="es-ES" dirty="0">
                <a:solidFill>
                  <a:schemeClr val="tx1"/>
                </a:solidFill>
              </a:rPr>
              <a:t>La organización es un soporte de intervención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2705100" y="3876675"/>
            <a:ext cx="6832600" cy="812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>
                <a:solidFill>
                  <a:schemeClr val="tx1"/>
                </a:solidFill>
              </a:rPr>
              <a:t>ORGANIZACIÓN COMO CONTEXTO</a:t>
            </a:r>
          </a:p>
          <a:p>
            <a:pPr algn="ctr">
              <a:defRPr/>
            </a:pPr>
            <a:r>
              <a:rPr lang="es-ES" dirty="0">
                <a:solidFill>
                  <a:schemeClr val="tx1"/>
                </a:solidFill>
              </a:rPr>
              <a:t>La organización que se siente partícipe de intervención.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2705100" y="2855913"/>
            <a:ext cx="6832600" cy="7239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>
                <a:solidFill>
                  <a:schemeClr val="tx1"/>
                </a:solidFill>
              </a:rPr>
              <a:t>ORGANIZACIÓN QUE APRENDE </a:t>
            </a:r>
          </a:p>
          <a:p>
            <a:pPr algn="ctr">
              <a:defRPr/>
            </a:pPr>
            <a:r>
              <a:rPr lang="es-ES" dirty="0">
                <a:solidFill>
                  <a:schemeClr val="tx1"/>
                </a:solidFill>
              </a:rPr>
              <a:t>La organización promueve la innovación.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2705100" y="1803400"/>
            <a:ext cx="6832600" cy="812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>
                <a:solidFill>
                  <a:schemeClr val="tx1"/>
                </a:solidFill>
              </a:rPr>
              <a:t>ORGANIZACIÓN QUE GENERA CONOCIMIENTO</a:t>
            </a:r>
          </a:p>
          <a:p>
            <a:pPr algn="ctr">
              <a:defRPr/>
            </a:pPr>
            <a:r>
              <a:rPr lang="es-ES" dirty="0">
                <a:solidFill>
                  <a:schemeClr val="tx1"/>
                </a:solidFill>
              </a:rPr>
              <a:t>La organización contribuye al desarrollo</a:t>
            </a:r>
          </a:p>
        </p:txBody>
      </p:sp>
      <p:sp>
        <p:nvSpPr>
          <p:cNvPr id="8" name="Flecha izquierda y derecha 7"/>
          <p:cNvSpPr/>
          <p:nvPr/>
        </p:nvSpPr>
        <p:spPr>
          <a:xfrm rot="16200000">
            <a:off x="-84137" y="3549651"/>
            <a:ext cx="4548187" cy="468313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>
                <a:solidFill>
                  <a:schemeClr val="tx1"/>
                </a:solidFill>
              </a:rPr>
              <a:t>AUTONOMIA       PROFESIONAL</a:t>
            </a:r>
          </a:p>
        </p:txBody>
      </p:sp>
      <p:sp>
        <p:nvSpPr>
          <p:cNvPr id="10" name="Flecha izquierda y derecha 9"/>
          <p:cNvSpPr/>
          <p:nvPr/>
        </p:nvSpPr>
        <p:spPr>
          <a:xfrm rot="16200000">
            <a:off x="7742239" y="3549651"/>
            <a:ext cx="4548187" cy="468313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>
                <a:solidFill>
                  <a:schemeClr val="tx1"/>
                </a:solidFill>
              </a:rPr>
              <a:t>COLABORACI´ON     PROFESIONAL</a:t>
            </a:r>
          </a:p>
        </p:txBody>
      </p:sp>
      <p:sp>
        <p:nvSpPr>
          <p:cNvPr id="11" name="Menos 10"/>
          <p:cNvSpPr/>
          <p:nvPr/>
        </p:nvSpPr>
        <p:spPr>
          <a:xfrm>
            <a:off x="1955801" y="6172200"/>
            <a:ext cx="468313" cy="369888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12" name="Menos 11"/>
          <p:cNvSpPr/>
          <p:nvPr/>
        </p:nvSpPr>
        <p:spPr>
          <a:xfrm>
            <a:off x="9742488" y="6107113"/>
            <a:ext cx="468312" cy="368300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13" name="Más 12"/>
          <p:cNvSpPr/>
          <p:nvPr/>
        </p:nvSpPr>
        <p:spPr>
          <a:xfrm>
            <a:off x="9782176" y="1060450"/>
            <a:ext cx="428625" cy="357188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14" name="Más 13"/>
          <p:cNvSpPr/>
          <p:nvPr/>
        </p:nvSpPr>
        <p:spPr>
          <a:xfrm>
            <a:off x="1955801" y="1035050"/>
            <a:ext cx="428625" cy="357188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50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2C197E-D6C5-6A4B-9282-7EC3626B7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387" y="2390873"/>
            <a:ext cx="10515600" cy="1325563"/>
          </a:xfrm>
        </p:spPr>
        <p:txBody>
          <a:bodyPr/>
          <a:lstStyle/>
          <a:p>
            <a:pPr algn="ctr"/>
            <a:r>
              <a:rPr lang="es-CL" dirty="0"/>
              <a:t>Mejor miramos un poco nuestro entorno…</a:t>
            </a:r>
          </a:p>
        </p:txBody>
      </p:sp>
    </p:spTree>
    <p:extLst>
      <p:ext uri="{BB962C8B-B14F-4D97-AF65-F5344CB8AC3E}">
        <p14:creationId xmlns:p14="http://schemas.microsoft.com/office/powerpoint/2010/main" val="3400414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_tradnl" sz="4000" dirty="0">
                <a:ea typeface="ＭＳ Ｐゴシック" charset="-128"/>
                <a:cs typeface="ＭＳ Ｐゴシック" charset="-128"/>
              </a:rPr>
              <a:t>Los retos de la Educación en la Modernidad Líquida</a:t>
            </a:r>
          </a:p>
        </p:txBody>
      </p:sp>
      <p:graphicFrame>
        <p:nvGraphicFramePr>
          <p:cNvPr id="4" name="Diagrama 3"/>
          <p:cNvGraphicFramePr/>
          <p:nvPr/>
        </p:nvGraphicFramePr>
        <p:xfrm>
          <a:off x="2267447" y="1656450"/>
          <a:ext cx="7602608" cy="5201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483" name="CuadroTexto 5"/>
          <p:cNvSpPr txBox="1">
            <a:spLocks noChangeArrowheads="1"/>
          </p:cNvSpPr>
          <p:nvPr/>
        </p:nvSpPr>
        <p:spPr bwMode="auto">
          <a:xfrm>
            <a:off x="7208837" y="6365876"/>
            <a:ext cx="34591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ES_tradnl" sz="1000">
                <a:ea typeface="ＭＳ Ｐゴシック" charset="-128"/>
                <a:cs typeface="ＭＳ Ｐゴシック" charset="-128"/>
              </a:rPr>
              <a:t>Zygrumunt Bauman, </a:t>
            </a:r>
            <a:r>
              <a:rPr lang="es-ES" altLang="es-ES" sz="1000" i="1">
                <a:ea typeface="ＭＳ Ｐゴシック" charset="-128"/>
                <a:cs typeface="ＭＳ Ｐゴシック" charset="-128"/>
              </a:rPr>
              <a:t>“</a:t>
            </a:r>
            <a:r>
              <a:rPr lang="es-ES" altLang="es-ES_tradnl" sz="1000" i="1">
                <a:ea typeface="ＭＳ Ｐゴシック" charset="-128"/>
                <a:cs typeface="ＭＳ Ｐゴシック" charset="-128"/>
              </a:rPr>
              <a:t>Los retos de la educación en la modernidad líquida</a:t>
            </a:r>
            <a:r>
              <a:rPr lang="es-ES" altLang="es-ES" sz="1000" i="1">
                <a:ea typeface="ＭＳ Ｐゴシック" charset="-128"/>
                <a:cs typeface="ＭＳ Ｐゴシック" charset="-128"/>
              </a:rPr>
              <a:t>”</a:t>
            </a:r>
            <a:endParaRPr lang="es-ES" altLang="es-ES_tradnl" sz="1000" i="1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5086350" y="5734052"/>
            <a:ext cx="1352551" cy="631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6" name="Rectángulo redondeado 5"/>
          <p:cNvSpPr/>
          <p:nvPr/>
        </p:nvSpPr>
        <p:spPr>
          <a:xfrm>
            <a:off x="5419725" y="4610101"/>
            <a:ext cx="1789113" cy="631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7" name="Rectángulo redondeado 6"/>
          <p:cNvSpPr/>
          <p:nvPr/>
        </p:nvSpPr>
        <p:spPr>
          <a:xfrm>
            <a:off x="4961729" y="3486152"/>
            <a:ext cx="1477171" cy="631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8" name="Rectángulo redondeado 7"/>
          <p:cNvSpPr/>
          <p:nvPr/>
        </p:nvSpPr>
        <p:spPr>
          <a:xfrm>
            <a:off x="5419725" y="2262981"/>
            <a:ext cx="1789112" cy="719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A78DA7DF-0B95-D843-AEFC-4A2AF44ECAF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6490" y="1851086"/>
            <a:ext cx="2959100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49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FD0E983-BDC9-B44F-B52A-6B2405ADA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/>
          <a:lstStyle/>
          <a:p>
            <a:pPr algn="ctr"/>
            <a:r>
              <a:rPr lang="es-CL" dirty="0"/>
              <a:t>¿ Preparados ?</a:t>
            </a:r>
          </a:p>
        </p:txBody>
      </p:sp>
    </p:spTree>
    <p:extLst>
      <p:ext uri="{BB962C8B-B14F-4D97-AF65-F5344CB8AC3E}">
        <p14:creationId xmlns:p14="http://schemas.microsoft.com/office/powerpoint/2010/main" val="2983940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1756792-8672-C24E-A91A-3A78817DC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864" y="2434556"/>
            <a:ext cx="10515600" cy="1325563"/>
          </a:xfrm>
        </p:spPr>
        <p:txBody>
          <a:bodyPr/>
          <a:lstStyle/>
          <a:p>
            <a:pPr algn="ctr"/>
            <a:r>
              <a:rPr lang="es-CL" dirty="0"/>
              <a:t>Hagamos una prueba !</a:t>
            </a:r>
          </a:p>
        </p:txBody>
      </p:sp>
    </p:spTree>
    <p:extLst>
      <p:ext uri="{BB962C8B-B14F-4D97-AF65-F5344CB8AC3E}">
        <p14:creationId xmlns:p14="http://schemas.microsoft.com/office/powerpoint/2010/main" val="20902237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233</Words>
  <Application>Microsoft Macintosh PowerPoint</Application>
  <PresentationFormat>Panorámica</PresentationFormat>
  <Paragraphs>44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ＭＳ Ｐゴシック</vt:lpstr>
      <vt:lpstr>Tema de Office</vt:lpstr>
      <vt:lpstr>Desafíos y caminos para Liderar nuestras Escuelas</vt:lpstr>
      <vt:lpstr>¿ Qué nos podría motivar ?</vt:lpstr>
      <vt:lpstr>Presentación de PowerPoint</vt:lpstr>
      <vt:lpstr>Presentación de PowerPoint</vt:lpstr>
      <vt:lpstr>Estados de desarrollo organizacional - Gairin</vt:lpstr>
      <vt:lpstr>Mejor miramos un poco nuestro entorno…</vt:lpstr>
      <vt:lpstr>Los retos de la Educación en la Modernidad Líquida</vt:lpstr>
      <vt:lpstr>¿ Preparados ?</vt:lpstr>
      <vt:lpstr>Hagamos una prueba !</vt:lpstr>
      <vt:lpstr>Presentación de PowerPoint</vt:lpstr>
      <vt:lpstr>Influir</vt:lpstr>
      <vt:lpstr>Propósito</vt:lpstr>
      <vt:lpstr>Profesores…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Usuario de Microsoft Office</cp:lastModifiedBy>
  <cp:revision>16</cp:revision>
  <dcterms:created xsi:type="dcterms:W3CDTF">2019-07-29T14:26:01Z</dcterms:created>
  <dcterms:modified xsi:type="dcterms:W3CDTF">2019-07-31T18:39:44Z</dcterms:modified>
</cp:coreProperties>
</file>