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658"/>
  </p:normalViewPr>
  <p:slideViewPr>
    <p:cSldViewPr snapToGrid="0" snapToObjects="1">
      <p:cViewPr varScale="1">
        <p:scale>
          <a:sx n="80" d="100"/>
          <a:sy n="80" d="100"/>
        </p:scale>
        <p:origin x="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258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46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8886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481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1776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3928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6100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647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095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662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883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619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45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13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100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473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424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621B-9B61-3346-8C08-55391DFE6AB8}" type="datetimeFigureOut">
              <a:rPr lang="es-CL" smtClean="0"/>
              <a:t>10-10-18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D135F-5F5F-2647-8525-B8CF1224C7F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9813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5FB455D-FE7E-0140-9737-A375CBCC0A08}"/>
              </a:ext>
            </a:extLst>
          </p:cNvPr>
          <p:cNvSpPr txBox="1"/>
          <p:nvPr/>
        </p:nvSpPr>
        <p:spPr>
          <a:xfrm>
            <a:off x="1058778" y="962526"/>
            <a:ext cx="96894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600" dirty="0"/>
              <a:t>En parejas escojan un pasatiempo que realice alguno de ustedes y relacionelo con 3 asignaturas obligatorios del curriculum nacional, establezca un número de sesiones necesarias para lograr mostrar el pasatiempo de forma exitosa y los niveles en los cuales se podría relacionar con el curriculum. 10 minutos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9D8558B-74AD-E344-9B52-4B66CF0A9073}"/>
              </a:ext>
            </a:extLst>
          </p:cNvPr>
          <p:cNvSpPr txBox="1"/>
          <p:nvPr/>
        </p:nvSpPr>
        <p:spPr>
          <a:xfrm>
            <a:off x="3160295" y="131529"/>
            <a:ext cx="5069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800" b="1" dirty="0"/>
              <a:t>ACTIVIDAD 1</a:t>
            </a:r>
          </a:p>
        </p:txBody>
      </p:sp>
    </p:spTree>
    <p:extLst>
      <p:ext uri="{BB962C8B-B14F-4D97-AF65-F5344CB8AC3E}">
        <p14:creationId xmlns:p14="http://schemas.microsoft.com/office/powerpoint/2010/main" val="239256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28C3B-6A73-154A-9905-6C21D10EB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2899"/>
            <a:ext cx="10820400" cy="1293028"/>
          </a:xfrm>
        </p:spPr>
        <p:txBody>
          <a:bodyPr/>
          <a:lstStyle/>
          <a:p>
            <a:r>
              <a:rPr lang="es-CL" b="1" dirty="0"/>
              <a:t>ACTIVIDAD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64FE28-7ADE-3A45-8C2B-AC7AF2528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95928"/>
            <a:ext cx="12192000" cy="4722758"/>
          </a:xfrm>
        </p:spPr>
        <p:txBody>
          <a:bodyPr>
            <a:normAutofit fontScale="92500" lnSpcReduction="20000"/>
          </a:bodyPr>
          <a:lstStyle/>
          <a:p>
            <a:r>
              <a:rPr lang="es-CL" sz="4000" dirty="0"/>
              <a:t>IMAGINEN ¿Qué se requiere para hacer pan? Entendiendo el proceso y los requisitos ambientales para su producción y manufactura.</a:t>
            </a:r>
          </a:p>
          <a:p>
            <a:r>
              <a:rPr lang="es-CL" sz="4000" dirty="0"/>
              <a:t>¿Con qué asignaturas del curriculum lo podríamos relacionar?</a:t>
            </a:r>
          </a:p>
          <a:p>
            <a:endParaRPr lang="es-CL" sz="4000" dirty="0"/>
          </a:p>
          <a:p>
            <a:r>
              <a:rPr lang="es-CL" sz="4000" dirty="0"/>
              <a:t>¿Qué aprendizajes no contemplados en el curriculum aborda el hacer pan con los estudiantes?</a:t>
            </a:r>
          </a:p>
          <a:p>
            <a:pPr marL="0" indent="0">
              <a:buNone/>
            </a:pPr>
            <a:r>
              <a:rPr lang="es-CL" sz="4000" dirty="0"/>
              <a:t>15 minutos</a:t>
            </a:r>
          </a:p>
        </p:txBody>
      </p:sp>
    </p:spTree>
    <p:extLst>
      <p:ext uri="{BB962C8B-B14F-4D97-AF65-F5344CB8AC3E}">
        <p14:creationId xmlns:p14="http://schemas.microsoft.com/office/powerpoint/2010/main" val="355539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72E28A-2BB7-4C48-AA86-0C4D1D28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 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ED6078-FB58-6C44-9265-381076ED5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400" dirty="0"/>
              <a:t>Escoja una problemática del entorno del establecimiento. Plantee una qué asignaturas podrían abarcarlo y con qué aprendizajes del curriculum podríamos relacionarlo?</a:t>
            </a:r>
          </a:p>
          <a:p>
            <a:r>
              <a:rPr lang="es-CL" sz="4400" dirty="0"/>
              <a:t>10 minutos</a:t>
            </a:r>
          </a:p>
        </p:txBody>
      </p:sp>
    </p:spTree>
    <p:extLst>
      <p:ext uri="{BB962C8B-B14F-4D97-AF65-F5344CB8AC3E}">
        <p14:creationId xmlns:p14="http://schemas.microsoft.com/office/powerpoint/2010/main" val="610175689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{B7F4D751-2B47-0E46-9F68-62982B228101}tf10001079</Template>
  <TotalTime>1159</TotalTime>
  <Words>130</Words>
  <Application>Microsoft Macintosh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Estela de condensación</vt:lpstr>
      <vt:lpstr>Presentación de PowerPoint</vt:lpstr>
      <vt:lpstr>ACTIVIDAD 2</vt:lpstr>
      <vt:lpstr>Actividad 3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Santibañez</dc:creator>
  <cp:lastModifiedBy>Mario Santibañez</cp:lastModifiedBy>
  <cp:revision>4</cp:revision>
  <dcterms:created xsi:type="dcterms:W3CDTF">2018-10-10T18:08:20Z</dcterms:created>
  <dcterms:modified xsi:type="dcterms:W3CDTF">2018-10-11T13:27:43Z</dcterms:modified>
</cp:coreProperties>
</file>