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8" r:id="rId2"/>
    <p:sldId id="305" r:id="rId3"/>
    <p:sldId id="290" r:id="rId4"/>
    <p:sldId id="272" r:id="rId5"/>
    <p:sldId id="287" r:id="rId6"/>
    <p:sldId id="269" r:id="rId7"/>
    <p:sldId id="288" r:id="rId8"/>
    <p:sldId id="273" r:id="rId9"/>
    <p:sldId id="276" r:id="rId10"/>
    <p:sldId id="274" r:id="rId11"/>
    <p:sldId id="278" r:id="rId12"/>
    <p:sldId id="301" r:id="rId13"/>
    <p:sldId id="281" r:id="rId14"/>
    <p:sldId id="283" r:id="rId15"/>
    <p:sldId id="307" r:id="rId16"/>
    <p:sldId id="308" r:id="rId17"/>
    <p:sldId id="282" r:id="rId18"/>
    <p:sldId id="286" r:id="rId19"/>
    <p:sldId id="296" r:id="rId20"/>
    <p:sldId id="300" r:id="rId21"/>
    <p:sldId id="298" r:id="rId22"/>
    <p:sldId id="294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211"/>
    <a:srgbClr val="1AADB9"/>
    <a:srgbClr val="7864ED"/>
    <a:srgbClr val="232BA8"/>
    <a:srgbClr val="EB00FF"/>
    <a:srgbClr val="9FAFD4"/>
    <a:srgbClr val="41FF44"/>
    <a:srgbClr val="E1E5F5"/>
    <a:srgbClr val="C0C8FB"/>
    <a:srgbClr val="BF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9" autoAdjust="0"/>
    <p:restoredTop sz="95014"/>
  </p:normalViewPr>
  <p:slideViewPr>
    <p:cSldViewPr snapToGrid="0" snapToObjects="1">
      <p:cViewPr>
        <p:scale>
          <a:sx n="75" d="100"/>
          <a:sy n="75" d="100"/>
        </p:scale>
        <p:origin x="1680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7E647-0FE6-404A-B866-DF7F3EA43830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AD01-E2C6-F04B-A500-6F657BFB303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01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AD01-E2C6-F04B-A500-6F657BFB303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476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28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61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17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imag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nsert Picture Here.png"/>
          <p:cNvSpPr>
            <a:spLocks noGrp="1"/>
          </p:cNvSpPr>
          <p:nvPr>
            <p:ph type="pic" idx="13"/>
          </p:nvPr>
        </p:nvSpPr>
        <p:spPr>
          <a:xfrm>
            <a:off x="317500" y="317500"/>
            <a:ext cx="11557001" cy="622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riangle"/>
          <p:cNvSpPr>
            <a:spLocks noGrp="1"/>
          </p:cNvSpPr>
          <p:nvPr>
            <p:ph type="body" idx="14"/>
          </p:nvPr>
        </p:nvSpPr>
        <p:spPr>
          <a:xfrm>
            <a:off x="317500" y="317500"/>
            <a:ext cx="6223000" cy="622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4" name="Triangle"/>
          <p:cNvSpPr>
            <a:spLocks noGrp="1"/>
          </p:cNvSpPr>
          <p:nvPr>
            <p:ph type="body" idx="15"/>
          </p:nvPr>
        </p:nvSpPr>
        <p:spPr>
          <a:xfrm rot="10800000">
            <a:off x="5651500" y="317500"/>
            <a:ext cx="6223000" cy="622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effectLst>
            <a:outerShdw blurRad="1270000" dist="635000" dir="108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0626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6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44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609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31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25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9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7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BF04-00F9-D747-9439-C9E4840DC556}" type="datetimeFigureOut">
              <a:rPr lang="es-ES_tradnl" smtClean="0"/>
              <a:t>13/6/18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AF9A-8FE3-D048-B2F2-680A8433BDD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98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" name="Imagen 4" descr="IMG_15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921" y="0"/>
            <a:ext cx="12322921" cy="6858000"/>
          </a:xfrm>
          <a:prstGeom prst="rect">
            <a:avLst/>
          </a:prstGeom>
        </p:spPr>
      </p:pic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583533"/>
            <a:ext cx="1186888" cy="11617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275" y="3366050"/>
            <a:ext cx="60575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Avenir Black"/>
                <a:cs typeface="Avenir Black"/>
              </a:rPr>
              <a:t>Seminario</a:t>
            </a:r>
          </a:p>
          <a:p>
            <a:r>
              <a:rPr lang="es-ES" sz="4400" dirty="0" smtClean="0">
                <a:solidFill>
                  <a:schemeClr val="bg1"/>
                </a:solidFill>
                <a:latin typeface="Avenir Black"/>
                <a:cs typeface="Avenir Black"/>
              </a:rPr>
              <a:t>Enseñar en tiempos</a:t>
            </a:r>
          </a:p>
          <a:p>
            <a:r>
              <a:rPr lang="es-ES" sz="6000" u="sng" dirty="0" smtClean="0">
                <a:solidFill>
                  <a:schemeClr val="bg1"/>
                </a:solidFill>
                <a:latin typeface="Avenir Black"/>
                <a:cs typeface="Avenir Black"/>
              </a:rPr>
              <a:t>de la tecnología</a:t>
            </a:r>
            <a:endParaRPr lang="es-ES" sz="6000" u="sng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pic>
        <p:nvPicPr>
          <p:cNvPr id="10" name="Imagen 9" descr="Logo-Educar-768x3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931"/>
            <a:ext cx="1947333" cy="13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839" y="-2156554"/>
            <a:ext cx="12897633" cy="11129103"/>
          </a:xfrm>
          <a:prstGeom prst="rect">
            <a:avLst/>
          </a:prstGeom>
        </p:spPr>
      </p:pic>
      <p:pic>
        <p:nvPicPr>
          <p:cNvPr id="8" name="Imagen 7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2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75" y="0"/>
            <a:ext cx="523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50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2" name="Imagen 1" descr="Google-Ap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897235"/>
            <a:ext cx="10342033" cy="44323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075420" y="3289301"/>
            <a:ext cx="1757680" cy="2027534"/>
          </a:xfrm>
          <a:prstGeom prst="ellipse">
            <a:avLst/>
          </a:prstGeom>
          <a:noFill/>
          <a:ln w="57150" cmpd="sng">
            <a:solidFill>
              <a:srgbClr val="EB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298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982" y="0"/>
            <a:ext cx="12416982" cy="6831011"/>
          </a:xfrm>
          <a:prstGeom prst="rect">
            <a:avLst/>
          </a:prstGeom>
          <a:ln>
            <a:solidFill>
              <a:srgbClr val="41FF44"/>
            </a:solidFill>
          </a:ln>
        </p:spPr>
      </p:pic>
      <p:sp>
        <p:nvSpPr>
          <p:cNvPr id="5" name="Elipse 4"/>
          <p:cNvSpPr/>
          <p:nvPr/>
        </p:nvSpPr>
        <p:spPr>
          <a:xfrm>
            <a:off x="8705588" y="3972802"/>
            <a:ext cx="986022" cy="955736"/>
          </a:xfrm>
          <a:prstGeom prst="ellipse">
            <a:avLst/>
          </a:prstGeom>
          <a:noFill/>
          <a:ln w="57150" cmpd="sng">
            <a:solidFill>
              <a:srgbClr val="41F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" name="Imagen 2" descr="Captura de pantalla 2018-06-04 a la(s) 19.0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982" y="0"/>
            <a:ext cx="12416982" cy="68580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497231" y="4450670"/>
            <a:ext cx="986022" cy="955736"/>
          </a:xfrm>
          <a:prstGeom prst="ellipse">
            <a:avLst/>
          </a:prstGeom>
          <a:noFill/>
          <a:ln w="57150" cmpd="sng">
            <a:solidFill>
              <a:srgbClr val="41F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6" name="Imagen 5" descr="Captura de pantalla 2018-06-04 a la(s) 19.02.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982" y="0"/>
            <a:ext cx="12350721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730363" y="2855271"/>
            <a:ext cx="986022" cy="848691"/>
          </a:xfrm>
          <a:prstGeom prst="ellipse">
            <a:avLst/>
          </a:prstGeom>
          <a:noFill/>
          <a:ln w="57150" cmpd="sng">
            <a:solidFill>
              <a:srgbClr val="41F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" name="Imagen 9" descr="Captura de pantalla 2018-06-04 a la(s) 22.57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982" y="0"/>
            <a:ext cx="12416982" cy="699770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1981200" y="0"/>
            <a:ext cx="1064260" cy="3972802"/>
          </a:xfrm>
          <a:prstGeom prst="line">
            <a:avLst/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3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5" name="Imagen 4" descr="Captura de pantalla 2018-06-04 a la(s) 23.3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 descr="Captura de pantalla 2018-06-04 a la(s) 23.0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510" y="1127096"/>
            <a:ext cx="12192000" cy="5730904"/>
          </a:xfrm>
          <a:prstGeom prst="rect">
            <a:avLst/>
          </a:prstGeom>
        </p:spPr>
      </p:pic>
      <p:pic>
        <p:nvPicPr>
          <p:cNvPr id="9" name="Imagen 8" descr="Captura de pantalla 2018-06-04 a la(s) 23.06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933" y="0"/>
            <a:ext cx="12345933" cy="6858000"/>
          </a:xfrm>
          <a:prstGeom prst="rect">
            <a:avLst/>
          </a:prstGeom>
        </p:spPr>
      </p:pic>
      <p:pic>
        <p:nvPicPr>
          <p:cNvPr id="10" name="Imagen 9" descr="Captura de pantalla 2018-06-04 a la(s) 23.05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84" y="1432916"/>
            <a:ext cx="12192000" cy="5524500"/>
          </a:xfrm>
          <a:prstGeom prst="rect">
            <a:avLst/>
          </a:prstGeom>
        </p:spPr>
      </p:pic>
      <p:pic>
        <p:nvPicPr>
          <p:cNvPr id="8" name="Imagen 7" descr="Captura de pantalla 2018-06-04 a la(s) 23.06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349" y="-303566"/>
            <a:ext cx="12345933" cy="6858000"/>
          </a:xfrm>
          <a:prstGeom prst="rect">
            <a:avLst/>
          </a:prstGeom>
        </p:spPr>
      </p:pic>
      <p:pic>
        <p:nvPicPr>
          <p:cNvPr id="6" name="Imagen 5" descr="Captura de pantalla 2018-06-04 a la(s) 23.04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442" y="0"/>
            <a:ext cx="12345933" cy="4621668"/>
          </a:xfrm>
          <a:prstGeom prst="rect">
            <a:avLst/>
          </a:prstGeom>
        </p:spPr>
      </p:pic>
      <p:pic>
        <p:nvPicPr>
          <p:cNvPr id="14" name="Imagen 13" descr="Captura de pantalla 2018-06-04 a la(s) 23.04.2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510" y="-1323757"/>
            <a:ext cx="12192000" cy="4901705"/>
          </a:xfrm>
          <a:prstGeom prst="rect">
            <a:avLst/>
          </a:prstGeom>
        </p:spPr>
      </p:pic>
      <p:pic>
        <p:nvPicPr>
          <p:cNvPr id="13" name="Imagen 12" descr="Captura de pantalla 2018-06-04 a la(s) 23.05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1" y="1432916"/>
            <a:ext cx="12192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57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b="1" dirty="0">
              <a:solidFill>
                <a:srgbClr val="000090"/>
              </a:solidFill>
            </a:endParaRP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20" name="Imagen 19" descr="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1822"/>
            <a:ext cx="6085584" cy="387852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877888" y="538609"/>
            <a:ext cx="3409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Tutoriales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Pizarras </a:t>
            </a:r>
            <a:r>
              <a:rPr lang="es-ES" sz="3200" b="1" dirty="0" err="1" smtClean="0">
                <a:solidFill>
                  <a:srgbClr val="232BA8"/>
                </a:solidFill>
              </a:rPr>
              <a:t>Inte</a:t>
            </a:r>
            <a:r>
              <a:rPr lang="es-ES" sz="3200" b="1" dirty="0" smtClean="0">
                <a:solidFill>
                  <a:srgbClr val="232BA8"/>
                </a:solidFill>
              </a:rPr>
              <a:t>.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Juegos on-line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Google </a:t>
            </a:r>
            <a:r>
              <a:rPr lang="es-ES" sz="3200" b="1" dirty="0" err="1" smtClean="0">
                <a:solidFill>
                  <a:srgbClr val="232BA8"/>
                </a:solidFill>
              </a:rPr>
              <a:t>Classroom</a:t>
            </a:r>
            <a:endParaRPr lang="es-ES" sz="3200" b="1" dirty="0" smtClean="0">
              <a:solidFill>
                <a:srgbClr val="232BA8"/>
              </a:solidFill>
            </a:endParaRPr>
          </a:p>
          <a:p>
            <a:endParaRPr lang="es-ES" sz="3200" b="1" dirty="0">
              <a:solidFill>
                <a:srgbClr val="232BA8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878275" y="538595"/>
            <a:ext cx="4410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Tutoriales-290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Pizarras </a:t>
            </a:r>
            <a:r>
              <a:rPr lang="es-ES" sz="3200" b="1" dirty="0" err="1" smtClean="0">
                <a:solidFill>
                  <a:srgbClr val="232BA8"/>
                </a:solidFill>
              </a:rPr>
              <a:t>Inte</a:t>
            </a:r>
            <a:r>
              <a:rPr lang="es-ES" sz="3200" b="1" dirty="0" smtClean="0">
                <a:solidFill>
                  <a:srgbClr val="232BA8"/>
                </a:solidFill>
              </a:rPr>
              <a:t>.- 75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Juegos on-line- 50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Google </a:t>
            </a:r>
            <a:r>
              <a:rPr lang="es-ES" sz="3200" b="1" dirty="0" err="1" smtClean="0">
                <a:solidFill>
                  <a:srgbClr val="232BA8"/>
                </a:solidFill>
              </a:rPr>
              <a:t>Classroom</a:t>
            </a:r>
            <a:r>
              <a:rPr lang="es-ES" sz="3200" b="1" dirty="0" smtClean="0">
                <a:solidFill>
                  <a:srgbClr val="232BA8"/>
                </a:solidFill>
              </a:rPr>
              <a:t>- 8</a:t>
            </a:r>
            <a:r>
              <a:rPr lang="es-ES" sz="2800" b="1" dirty="0" smtClean="0">
                <a:solidFill>
                  <a:srgbClr val="232BA8"/>
                </a:solidFill>
              </a:rPr>
              <a:t>0</a:t>
            </a:r>
          </a:p>
          <a:p>
            <a:endParaRPr lang="es-ES" sz="3200" b="1" dirty="0">
              <a:solidFill>
                <a:srgbClr val="232BA8"/>
              </a:solidFill>
            </a:endParaRPr>
          </a:p>
        </p:txBody>
      </p:sp>
      <p:pic>
        <p:nvPicPr>
          <p:cNvPr id="32" name="Imagen 31" descr="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" y="-264894"/>
            <a:ext cx="6085584" cy="3878523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52811" y="979463"/>
            <a:ext cx="3409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232BA8"/>
                </a:solidFill>
              </a:rPr>
              <a:t>500</a:t>
            </a:r>
          </a:p>
          <a:p>
            <a:endParaRPr lang="es-ES" sz="3200" b="1" dirty="0">
              <a:solidFill>
                <a:srgbClr val="232BA8"/>
              </a:solidFill>
            </a:endParaRPr>
          </a:p>
        </p:txBody>
      </p:sp>
      <p:pic>
        <p:nvPicPr>
          <p:cNvPr id="35" name="Imagen 34" descr="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584" y="979463"/>
            <a:ext cx="6353367" cy="324568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245649" y="2202185"/>
            <a:ext cx="4335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Programación de 5º a 8º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Plataformas on-line</a:t>
            </a:r>
          </a:p>
        </p:txBody>
      </p:sp>
      <p:pic>
        <p:nvPicPr>
          <p:cNvPr id="33" name="Imagen 32" descr="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045" y="979463"/>
            <a:ext cx="6353367" cy="324568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7948581" y="2007738"/>
            <a:ext cx="3836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400 alumnos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4 Plataformas on-line</a:t>
            </a:r>
          </a:p>
        </p:txBody>
      </p:sp>
      <p:pic>
        <p:nvPicPr>
          <p:cNvPr id="22" name="Imagen 21" descr="3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767" y="3596701"/>
            <a:ext cx="7015166" cy="331366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710502" y="3958441"/>
            <a:ext cx="45782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Documentos </a:t>
            </a:r>
            <a:r>
              <a:rPr lang="es-ES" sz="3200" b="1" dirty="0">
                <a:solidFill>
                  <a:srgbClr val="232BA8"/>
                </a:solidFill>
              </a:rPr>
              <a:t>compartidos</a:t>
            </a:r>
          </a:p>
          <a:p>
            <a:r>
              <a:rPr lang="es-ES" sz="3200" b="1" dirty="0">
                <a:solidFill>
                  <a:srgbClr val="232BA8"/>
                </a:solidFill>
              </a:rPr>
              <a:t>Formularios</a:t>
            </a:r>
          </a:p>
          <a:p>
            <a:r>
              <a:rPr lang="es-ES" sz="3200" b="1" dirty="0">
                <a:solidFill>
                  <a:srgbClr val="232BA8"/>
                </a:solidFill>
              </a:rPr>
              <a:t>PPT</a:t>
            </a:r>
          </a:p>
          <a:p>
            <a:r>
              <a:rPr lang="es-ES" sz="3200" b="1" dirty="0" err="1" smtClean="0">
                <a:solidFill>
                  <a:srgbClr val="232BA8"/>
                </a:solidFill>
              </a:rPr>
              <a:t>Prezi</a:t>
            </a:r>
            <a:endParaRPr lang="es-ES" sz="3200" b="1" dirty="0" smtClean="0">
              <a:solidFill>
                <a:srgbClr val="232BA8"/>
              </a:solidFill>
            </a:endParaRPr>
          </a:p>
          <a:p>
            <a:r>
              <a:rPr lang="es-ES" sz="3200" b="1" dirty="0" smtClean="0">
                <a:solidFill>
                  <a:srgbClr val="232BA8"/>
                </a:solidFill>
              </a:rPr>
              <a:t>Guías</a:t>
            </a:r>
            <a:endParaRPr lang="es-ES" sz="3200" b="1" dirty="0">
              <a:solidFill>
                <a:srgbClr val="232BA8"/>
              </a:solidFill>
            </a:endParaRPr>
          </a:p>
          <a:p>
            <a:endParaRPr lang="es-ES" sz="3200" b="1" dirty="0">
              <a:solidFill>
                <a:srgbClr val="232BA8"/>
              </a:solidFill>
            </a:endParaRPr>
          </a:p>
        </p:txBody>
      </p:sp>
      <p:pic>
        <p:nvPicPr>
          <p:cNvPr id="37" name="Imagen 36" descr="3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767" y="3595131"/>
            <a:ext cx="7015166" cy="3313668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3710502" y="4225149"/>
            <a:ext cx="457829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232BA8"/>
                </a:solidFill>
              </a:rPr>
              <a:t>             </a:t>
            </a:r>
            <a:r>
              <a:rPr lang="es-ES" sz="4400" b="1" dirty="0" smtClean="0">
                <a:solidFill>
                  <a:srgbClr val="232BA8"/>
                </a:solidFill>
              </a:rPr>
              <a:t> </a:t>
            </a:r>
            <a:r>
              <a:rPr lang="es-ES" sz="5400" b="1" dirty="0" smtClean="0">
                <a:solidFill>
                  <a:srgbClr val="232BA8"/>
                </a:solidFill>
              </a:rPr>
              <a:t>50,000</a:t>
            </a:r>
          </a:p>
          <a:p>
            <a:r>
              <a:rPr lang="es-ES" sz="3200" b="1" dirty="0" smtClean="0">
                <a:solidFill>
                  <a:srgbClr val="232BA8"/>
                </a:solidFill>
              </a:rPr>
              <a:t>Documentos compartidos</a:t>
            </a:r>
            <a:endParaRPr lang="es-ES" sz="3200" b="1" dirty="0">
              <a:solidFill>
                <a:srgbClr val="232BA8"/>
              </a:solidFill>
            </a:endParaRPr>
          </a:p>
          <a:p>
            <a:endParaRPr lang="es-ES" sz="3200" b="1" dirty="0">
              <a:solidFill>
                <a:srgbClr val="232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38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/>
      <p:bldP spid="23" grpId="0"/>
      <p:bldP spid="31" grpId="0"/>
      <p:bldP spid="2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b="1" dirty="0">
              <a:solidFill>
                <a:srgbClr val="000090"/>
              </a:solidFill>
            </a:endParaRP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15" name="Imagen 14" descr="Captura de pantalla 2018-06-11 a la(s) 18.22.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172264"/>
            <a:ext cx="4978400" cy="1946903"/>
          </a:xfrm>
          <a:prstGeom prst="rect">
            <a:avLst/>
          </a:prstGeom>
        </p:spPr>
      </p:pic>
      <p:pic>
        <p:nvPicPr>
          <p:cNvPr id="20" name="Imagen 19" descr="Captura de pantalla 2018-06-11 a la(s) 18.24.2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6854" y="1172264"/>
            <a:ext cx="4463204" cy="1701040"/>
          </a:xfrm>
          <a:prstGeom prst="rect">
            <a:avLst/>
          </a:prstGeom>
        </p:spPr>
      </p:pic>
      <p:pic>
        <p:nvPicPr>
          <p:cNvPr id="19" name="Imagen 18" descr="Captura de pantalla 2018-06-11 a la(s) 18.24.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1" y="4456354"/>
            <a:ext cx="5606805" cy="2541346"/>
          </a:xfrm>
          <a:prstGeom prst="rect">
            <a:avLst/>
          </a:prstGeom>
        </p:spPr>
      </p:pic>
      <p:pic>
        <p:nvPicPr>
          <p:cNvPr id="18" name="Imagen 17" descr="Captura de pantalla 2018-06-11 a la(s) 18.23.2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7416">
            <a:off x="6514549" y="2349339"/>
            <a:ext cx="6740214" cy="3873144"/>
          </a:xfrm>
          <a:prstGeom prst="rect">
            <a:avLst/>
          </a:prstGeom>
        </p:spPr>
      </p:pic>
      <p:pic>
        <p:nvPicPr>
          <p:cNvPr id="9" name="Imagen 8" descr="Captura de pantalla 2018-06-11 a la(s) 18.22.1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-51029"/>
            <a:ext cx="5384920" cy="1634987"/>
          </a:xfrm>
          <a:prstGeom prst="rect">
            <a:avLst/>
          </a:prstGeom>
        </p:spPr>
      </p:pic>
      <p:pic>
        <p:nvPicPr>
          <p:cNvPr id="12" name="Imagen 11" descr="Captura de pantalla 2018-06-11 a la(s) 18.22.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-5589"/>
            <a:ext cx="5334000" cy="3986928"/>
          </a:xfrm>
          <a:prstGeom prst="rect">
            <a:avLst/>
          </a:prstGeom>
        </p:spPr>
      </p:pic>
      <p:pic>
        <p:nvPicPr>
          <p:cNvPr id="3" name="Imagen 2" descr="Captura de pantalla 2018-06-11 a la(s) 18.23.46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4400" cy="1714271"/>
          </a:xfrm>
          <a:prstGeom prst="rect">
            <a:avLst/>
          </a:prstGeom>
        </p:spPr>
      </p:pic>
      <p:pic>
        <p:nvPicPr>
          <p:cNvPr id="13" name="Imagen 12" descr="Captura de pantalla 2018-06-11 a la(s) 18.22.3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50" y="3485574"/>
            <a:ext cx="6083300" cy="3372426"/>
          </a:xfrm>
          <a:prstGeom prst="rect">
            <a:avLst/>
          </a:prstGeom>
        </p:spPr>
      </p:pic>
      <p:pic>
        <p:nvPicPr>
          <p:cNvPr id="16" name="Imagen 15" descr="Captura de pantalla 2018-06-11 a la(s) 18.23.05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812" y="2682804"/>
            <a:ext cx="7077812" cy="231216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-381000" y="-5590"/>
            <a:ext cx="13169900" cy="6863589"/>
          </a:xfrm>
          <a:prstGeom prst="rect">
            <a:avLst/>
          </a:prstGeom>
          <a:solidFill>
            <a:srgbClr val="FD9211">
              <a:alpha val="39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5500" b="1" dirty="0" smtClean="0">
                <a:solidFill>
                  <a:srgbClr val="000090"/>
                </a:solidFill>
              </a:rPr>
              <a:t>180,000</a:t>
            </a:r>
          </a:p>
          <a:p>
            <a:pPr algn="ctr"/>
            <a:endParaRPr lang="es-ES" sz="2800" b="1" dirty="0" smtClean="0">
              <a:solidFill>
                <a:srgbClr val="000090"/>
              </a:solidFill>
            </a:endParaRPr>
          </a:p>
          <a:p>
            <a:pPr algn="ctr"/>
            <a:r>
              <a:rPr lang="es-ES" sz="7200" dirty="0" smtClean="0">
                <a:solidFill>
                  <a:srgbClr val="000090"/>
                </a:solidFill>
                <a:latin typeface="Bodoni 72 Bold"/>
                <a:cs typeface="Bodoni 72 Bold"/>
              </a:rPr>
              <a:t>VISITAS</a:t>
            </a:r>
            <a:endParaRPr lang="es-ES" sz="7200" dirty="0">
              <a:solidFill>
                <a:srgbClr val="000090"/>
              </a:solidFill>
              <a:latin typeface="Bodoni 72 Bold"/>
              <a:cs typeface="Bodoni 72 Bold"/>
            </a:endParaRPr>
          </a:p>
        </p:txBody>
      </p:sp>
    </p:spTree>
    <p:extLst>
      <p:ext uri="{BB962C8B-B14F-4D97-AF65-F5344CB8AC3E}">
        <p14:creationId xmlns:p14="http://schemas.microsoft.com/office/powerpoint/2010/main" val="3827338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71" y="5453360"/>
            <a:ext cx="1186888" cy="1161754"/>
          </a:xfrm>
          <a:prstGeom prst="rect">
            <a:avLst/>
          </a:prstGeom>
        </p:spPr>
      </p:pic>
      <p:pic>
        <p:nvPicPr>
          <p:cNvPr id="2" name="Imagen 1" descr="Captura de pantalla 2018-06-04 a la(s) 19.0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4925060" y="0"/>
            <a:ext cx="0" cy="47221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227060" y="0"/>
            <a:ext cx="0" cy="47221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382260" y="0"/>
            <a:ext cx="0" cy="62715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9306560" y="0"/>
            <a:ext cx="0" cy="47221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271260" y="0"/>
            <a:ext cx="0" cy="56492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503160" y="-88900"/>
            <a:ext cx="0" cy="6449302"/>
          </a:xfrm>
          <a:prstGeom prst="line">
            <a:avLst/>
          </a:prstGeom>
          <a:ln w="76200" cmpd="sng">
            <a:solidFill>
              <a:srgbClr val="41FF4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8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" name="Imagen 1" descr="Captura de pantalla 2018-06-04 a la(s) 19.02.5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Imagen 5" descr="Captura de pantalla 2018-06-11 a la(s) 00.2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450" y="3575050"/>
            <a:ext cx="1054100" cy="3683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18550" y="3506708"/>
            <a:ext cx="532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u="sng" dirty="0" err="1" smtClean="0">
                <a:solidFill>
                  <a:schemeClr val="bg1"/>
                </a:solidFill>
              </a:rPr>
              <a:t>Intra</a:t>
            </a:r>
            <a:endParaRPr lang="es-ES" sz="1400" u="sng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16100" y="2915920"/>
            <a:ext cx="6159500" cy="614680"/>
          </a:xfrm>
          <a:prstGeom prst="rect">
            <a:avLst/>
          </a:prstGeom>
          <a:noFill/>
          <a:ln w="57150" cap="sq" cmpd="sng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097520" y="2915920"/>
            <a:ext cx="2329180" cy="50546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979420" y="3573780"/>
            <a:ext cx="5626100" cy="50546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8656320" y="3398520"/>
            <a:ext cx="822960" cy="579120"/>
          </a:xfrm>
          <a:prstGeom prst="rect">
            <a:avLst/>
          </a:prstGeom>
          <a:noFill/>
          <a:ln w="76200" cmpd="sng">
            <a:solidFill>
              <a:srgbClr val="41F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285654" y="3500120"/>
            <a:ext cx="966046" cy="579120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" name="Imagen 2" descr="Captura de pantalla 2018-06-09 a la(s) 13.41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71" y="5453360"/>
            <a:ext cx="1186888" cy="11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57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12394271" cy="7073901"/>
          </a:xfrm>
          <a:prstGeom prst="rect">
            <a:avLst/>
          </a:prstGeom>
          <a:solidFill>
            <a:srgbClr val="9FAFD4"/>
          </a:solidFill>
        </p:spPr>
      </p:pic>
      <p:pic>
        <p:nvPicPr>
          <p:cNvPr id="15" name="Imagen 14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060" y="5434638"/>
            <a:ext cx="1186888" cy="11617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42166" y="2937932"/>
            <a:ext cx="5662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Beirut Regular"/>
                <a:cs typeface="Beirut Regular"/>
              </a:rPr>
              <a:t>EDUCACIÓN EN LA NUBE</a:t>
            </a:r>
            <a:endParaRPr lang="es-ES" sz="4000" dirty="0">
              <a:latin typeface="Beirut Regular"/>
              <a:cs typeface="Beiru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21198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B5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" y="597198"/>
            <a:ext cx="8775700" cy="5843587"/>
          </a:xfrm>
          <a:prstGeom prst="rect">
            <a:avLst/>
          </a:prstGeom>
          <a:solidFill>
            <a:srgbClr val="788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4000" b="1" dirty="0">
              <a:solidFill>
                <a:srgbClr val="000090"/>
              </a:solidFill>
              <a:latin typeface="Beirut Regular"/>
              <a:cs typeface="Beirut Regular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52900" y="-5022"/>
            <a:ext cx="4051300" cy="6863022"/>
          </a:xfrm>
          <a:prstGeom prst="rect">
            <a:avLst/>
          </a:prstGeom>
          <a:solidFill>
            <a:srgbClr val="C0C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3" name="Imagen 2" descr="Captura de pantalla 2018-06-04 a la(s) 11.42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11" y="0"/>
            <a:ext cx="3486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4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12394271" cy="7073901"/>
          </a:xfrm>
          <a:prstGeom prst="rect">
            <a:avLst/>
          </a:prstGeom>
          <a:solidFill>
            <a:srgbClr val="9FAFD4"/>
          </a:solidFill>
        </p:spPr>
      </p:pic>
      <p:pic>
        <p:nvPicPr>
          <p:cNvPr id="15" name="Imagen 14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060" y="5434638"/>
            <a:ext cx="1186888" cy="116175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67000" y="1651000"/>
            <a:ext cx="61221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600" b="1" dirty="0"/>
          </a:p>
          <a:p>
            <a:pPr marL="285750" indent="-285750">
              <a:buFontTx/>
              <a:buChar char="-"/>
            </a:pPr>
            <a:r>
              <a:rPr lang="es-ES" sz="2600" b="1" dirty="0"/>
              <a:t>DIÁLOGO ENTRE LO FÍSICO Y LO VIRTUAL</a:t>
            </a:r>
          </a:p>
          <a:p>
            <a:endParaRPr lang="es-ES" sz="2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705100" y="3238500"/>
            <a:ext cx="43909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 smtClean="0"/>
              <a:t>-  DECORACIÓN TECNOLÓGICA</a:t>
            </a:r>
            <a:endParaRPr lang="es-ES" sz="2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705100" y="4349522"/>
            <a:ext cx="383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 smtClean="0"/>
              <a:t>-  INVITACIÓN A SUMARSE  </a:t>
            </a:r>
            <a:endParaRPr lang="es-ES" sz="26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87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5" name="Imagen 4" descr="IMG_15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921" y="0"/>
            <a:ext cx="12322921" cy="6858000"/>
          </a:xfrm>
          <a:prstGeom prst="rect">
            <a:avLst/>
          </a:prstGeom>
        </p:spPr>
      </p:pic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2100" y="495300"/>
            <a:ext cx="439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000090"/>
                </a:solidFill>
              </a:rPr>
              <a:t>Daniel Tramer</a:t>
            </a:r>
          </a:p>
          <a:p>
            <a:r>
              <a:rPr lang="es-ES" sz="4000" b="1" dirty="0" err="1" smtClean="0">
                <a:solidFill>
                  <a:srgbClr val="000090"/>
                </a:solidFill>
              </a:rPr>
              <a:t>dtramer@hebreo.cl</a:t>
            </a:r>
            <a:endParaRPr lang="es-E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7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rgbClr val="232BA8"/>
              </a:solidFill>
            </a:endParaRP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B5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0" y="597198"/>
            <a:ext cx="9472613" cy="5843587"/>
          </a:xfrm>
          <a:prstGeom prst="rect">
            <a:avLst/>
          </a:prstGeom>
          <a:solidFill>
            <a:srgbClr val="788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b="1" dirty="0">
                <a:solidFill>
                  <a:srgbClr val="000090"/>
                </a:solidFill>
                <a:latin typeface="Beirut Regular"/>
                <a:cs typeface="Beirut Regular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81101" y="2088750"/>
            <a:ext cx="9779000" cy="1681422"/>
          </a:xfrm>
          <a:prstGeom prst="rect">
            <a:avLst/>
          </a:prstGeom>
          <a:solidFill>
            <a:srgbClr val="C0C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1181101" y="2015845"/>
            <a:ext cx="97790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000090"/>
                </a:solidFill>
                <a:latin typeface="Beirut Regular"/>
                <a:cs typeface="Beirut Regular"/>
              </a:rPr>
              <a:t>Nos guste o no, las tecnologías llegaron para quedarse en el </a:t>
            </a:r>
            <a:r>
              <a:rPr lang="es-ES_tradnl" sz="5400" b="1" dirty="0" smtClean="0">
                <a:solidFill>
                  <a:srgbClr val="000090"/>
                </a:solidFill>
                <a:latin typeface="Beirut Regular"/>
                <a:cs typeface="Beirut Regular"/>
              </a:rPr>
              <a:t>aula</a:t>
            </a:r>
            <a:r>
              <a:rPr lang="mr-IN" sz="5400" b="1" dirty="0" smtClean="0">
                <a:solidFill>
                  <a:srgbClr val="000090"/>
                </a:solidFill>
                <a:latin typeface="Beirut Regular"/>
                <a:cs typeface="Beirut Regular"/>
              </a:rPr>
              <a:t>…</a:t>
            </a:r>
            <a:endParaRPr lang="es-ES_tradnl" sz="5400" b="1" dirty="0">
              <a:solidFill>
                <a:srgbClr val="000090"/>
              </a:solidFill>
              <a:latin typeface="Beirut Regular"/>
              <a:cs typeface="Beirut Regular"/>
            </a:endParaRPr>
          </a:p>
        </p:txBody>
      </p:sp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4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6175169" cy="6858000"/>
          </a:xfrm>
          <a:prstGeom prst="rect">
            <a:avLst/>
          </a:prstGeom>
          <a:solidFill>
            <a:srgbClr val="788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699" y="4416599"/>
            <a:ext cx="5372108" cy="2087232"/>
          </a:xfrm>
          <a:prstGeom prst="rect">
            <a:avLst/>
          </a:prstGeom>
        </p:spPr>
      </p:pic>
      <p:pic>
        <p:nvPicPr>
          <p:cNvPr id="7" name="Imagen 6" descr="Captura de pantalla 2018-06-02 a la(s) 23.50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41" y="4749694"/>
            <a:ext cx="3289145" cy="1448581"/>
          </a:xfrm>
          <a:prstGeom prst="rect">
            <a:avLst/>
          </a:prstGeom>
        </p:spPr>
      </p:pic>
      <p:pic>
        <p:nvPicPr>
          <p:cNvPr id="8" name="Imagen 7" descr="logo-nuevo-trazad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10" name="Imagen 9" descr="Captura de pantalla 2018-06-05 a la(s) 13.38.3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00" y="1"/>
            <a:ext cx="7264400" cy="51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12394271" cy="7073901"/>
          </a:xfrm>
          <a:prstGeom prst="rect">
            <a:avLst/>
          </a:prstGeom>
          <a:solidFill>
            <a:srgbClr val="9FAFD4"/>
          </a:solidFill>
        </p:spPr>
      </p:pic>
      <p:pic>
        <p:nvPicPr>
          <p:cNvPr id="15" name="Imagen 14" descr="logo-nuevo-tra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060" y="5434638"/>
            <a:ext cx="1186888" cy="11617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42166" y="2937932"/>
            <a:ext cx="5662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Beirut Regular"/>
                <a:cs typeface="Beirut Regular"/>
              </a:rPr>
              <a:t>EDUCACIÓN EN LA NUBE</a:t>
            </a:r>
            <a:endParaRPr lang="es-ES" sz="4000" dirty="0">
              <a:latin typeface="Beirut Regular"/>
              <a:cs typeface="Beiru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0233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6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-2" y="3318638"/>
            <a:ext cx="12192001" cy="3539362"/>
          </a:xfrm>
          <a:prstGeom prst="rect">
            <a:avLst/>
          </a:prstGeom>
          <a:solidFill>
            <a:srgbClr val="788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339" y="291662"/>
            <a:ext cx="8872515" cy="62746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495" y="820658"/>
            <a:ext cx="10058400" cy="6705600"/>
          </a:xfrm>
          <a:prstGeom prst="rect">
            <a:avLst/>
          </a:prstGeom>
        </p:spPr>
      </p:pic>
      <p:pic>
        <p:nvPicPr>
          <p:cNvPr id="8" name="Imagen 7" descr="logo-nuevo-trazad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2192000" cy="6888566"/>
          </a:xfrm>
          <a:prstGeom prst="rect">
            <a:avLst/>
          </a:prstGeom>
          <a:solidFill>
            <a:srgbClr val="BD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5334001"/>
            <a:ext cx="12192000" cy="1554566"/>
          </a:xfrm>
          <a:prstGeom prst="rect">
            <a:avLst/>
          </a:prstGeom>
          <a:solidFill>
            <a:srgbClr val="788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5" name="Imagen 4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47" y="-48363"/>
            <a:ext cx="9211311" cy="67802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114" y="-205053"/>
            <a:ext cx="9304377" cy="68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5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A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71771"/>
            <a:ext cx="9807659" cy="6786229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261256" y="0"/>
            <a:ext cx="8695544" cy="6858000"/>
            <a:chOff x="1646822" y="0"/>
            <a:chExt cx="8297888" cy="6858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6822" y="0"/>
              <a:ext cx="8297888" cy="6858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3944">
              <a:off x="4305145" y="1203769"/>
              <a:ext cx="4444281" cy="4450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747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91" y="-4107688"/>
            <a:ext cx="491630" cy="2602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7" name="Imagen 6" descr="logo-nuevo-traza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18" y="5481935"/>
            <a:ext cx="1186888" cy="11617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8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70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7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109</Words>
  <Application>Microsoft Macintosh PowerPoint</Application>
  <PresentationFormat>Panorámica</PresentationFormat>
  <Paragraphs>59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Avenir Black</vt:lpstr>
      <vt:lpstr>Beirut Regular</vt:lpstr>
      <vt:lpstr>Bodoni 72 Bold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139</cp:revision>
  <dcterms:created xsi:type="dcterms:W3CDTF">2018-06-01T11:54:16Z</dcterms:created>
  <dcterms:modified xsi:type="dcterms:W3CDTF">2018-06-13T15:27:04Z</dcterms:modified>
</cp:coreProperties>
</file>