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2F71-5FD5-47BB-89D5-840A81A3878B}" type="datetimeFigureOut">
              <a:rPr lang="es-CL" smtClean="0"/>
              <a:t>12-06-2018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87A72-69ED-40D6-99C0-BF7121BFAD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240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82F71-5FD5-47BB-89D5-840A81A3878B}" type="datetimeFigureOut">
              <a:rPr lang="es-CL" smtClean="0"/>
              <a:t>12-06-2018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87A72-69ED-40D6-99C0-BF7121BFAD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568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9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8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6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0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54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52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83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15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89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4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4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1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77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17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82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0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30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7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1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5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92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17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9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42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39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79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71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13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09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3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98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37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01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15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24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9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75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6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74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69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74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587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73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7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73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448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707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83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2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081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98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193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400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69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927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876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4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94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070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69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Pontificia Universidad Católica de Chile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halpern</dc:creator>
  <cp:lastModifiedBy>daniel halpern</cp:lastModifiedBy>
  <cp:revision>1</cp:revision>
  <dcterms:created xsi:type="dcterms:W3CDTF">2018-06-12T13:27:00Z</dcterms:created>
  <dcterms:modified xsi:type="dcterms:W3CDTF">2018-06-12T13:27:00Z</dcterms:modified>
</cp:coreProperties>
</file>