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4660"/>
  </p:normalViewPr>
  <p:slideViewPr>
    <p:cSldViewPr>
      <p:cViewPr>
        <p:scale>
          <a:sx n="60" d="100"/>
          <a:sy n="60" d="100"/>
        </p:scale>
        <p:origin x="426" y="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A0CC23FF-3972-437A-8C7E-E121EA5BA8D0}" type="datetimeFigureOut">
              <a:rPr lang="es-CL" smtClean="0"/>
              <a:pPr/>
              <a:t>29-05-2018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645B0B15-10B9-4611-BDC9-312D69AC065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662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A0AEB1C4-5B4F-4426-8600-A891C257D3A5}" type="datetimeFigureOut">
              <a:rPr lang="es-CL" smtClean="0"/>
              <a:pPr/>
              <a:t>29-05-2018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6817178-AAAF-4DD9-BF67-054812D4C675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9983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17178-AAAF-4DD9-BF67-054812D4C675}" type="slidenum">
              <a:rPr lang="es-CL" smtClean="0"/>
              <a:pPr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2837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17178-AAAF-4DD9-BF67-054812D4C675}" type="slidenum">
              <a:rPr lang="es-CL" smtClean="0"/>
              <a:pPr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4867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17178-AAAF-4DD9-BF67-054812D4C675}" type="slidenum">
              <a:rPr lang="es-CL" smtClean="0"/>
              <a:pPr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3976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1805-2A62-4BF3-802A-2C4302372D5B}" type="datetimeFigureOut">
              <a:rPr lang="es-CL" smtClean="0"/>
              <a:pPr/>
              <a:t>29-05-2018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8961-917B-4F49-8DC7-8FA7CE030FA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911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1805-2A62-4BF3-802A-2C4302372D5B}" type="datetimeFigureOut">
              <a:rPr lang="es-CL" smtClean="0"/>
              <a:pPr/>
              <a:t>29-05-2018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8961-917B-4F49-8DC7-8FA7CE030FA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65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1805-2A62-4BF3-802A-2C4302372D5B}" type="datetimeFigureOut">
              <a:rPr lang="es-CL" smtClean="0"/>
              <a:pPr/>
              <a:t>29-05-2018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8961-917B-4F49-8DC7-8FA7CE030FA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6420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1805-2A62-4BF3-802A-2C4302372D5B}" type="datetimeFigureOut">
              <a:rPr lang="es-CL" smtClean="0"/>
              <a:pPr/>
              <a:t>29-05-2018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8961-917B-4F49-8DC7-8FA7CE030FA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3869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1805-2A62-4BF3-802A-2C4302372D5B}" type="datetimeFigureOut">
              <a:rPr lang="es-CL" smtClean="0"/>
              <a:pPr/>
              <a:t>29-05-2018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8961-917B-4F49-8DC7-8FA7CE030FA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6624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1805-2A62-4BF3-802A-2C4302372D5B}" type="datetimeFigureOut">
              <a:rPr lang="es-CL" smtClean="0"/>
              <a:pPr/>
              <a:t>29-05-2018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8961-917B-4F49-8DC7-8FA7CE030FA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4556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1805-2A62-4BF3-802A-2C4302372D5B}" type="datetimeFigureOut">
              <a:rPr lang="es-CL" smtClean="0"/>
              <a:pPr/>
              <a:t>29-05-2018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8961-917B-4F49-8DC7-8FA7CE030FA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1820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1805-2A62-4BF3-802A-2C4302372D5B}" type="datetimeFigureOut">
              <a:rPr lang="es-CL" smtClean="0"/>
              <a:pPr/>
              <a:t>29-05-2018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8961-917B-4F49-8DC7-8FA7CE030FA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5177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1805-2A62-4BF3-802A-2C4302372D5B}" type="datetimeFigureOut">
              <a:rPr lang="es-CL" smtClean="0"/>
              <a:pPr/>
              <a:t>29-05-2018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8961-917B-4F49-8DC7-8FA7CE030FA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4819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1805-2A62-4BF3-802A-2C4302372D5B}" type="datetimeFigureOut">
              <a:rPr lang="es-CL" smtClean="0"/>
              <a:pPr/>
              <a:t>29-05-2018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8961-917B-4F49-8DC7-8FA7CE030FA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71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1805-2A62-4BF3-802A-2C4302372D5B}" type="datetimeFigureOut">
              <a:rPr lang="es-CL" smtClean="0"/>
              <a:pPr/>
              <a:t>29-05-2018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8961-917B-4F49-8DC7-8FA7CE030FA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6521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C1805-2A62-4BF3-802A-2C4302372D5B}" type="datetimeFigureOut">
              <a:rPr lang="es-CL" smtClean="0"/>
              <a:pPr/>
              <a:t>29-05-2018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D8961-917B-4F49-8DC7-8FA7CE030FAC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269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54868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MATRÍCULA : 1.065</a:t>
            </a:r>
            <a:endParaRPr lang="es-CL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10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41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60432" y="0"/>
            <a:ext cx="683568" cy="792088"/>
          </a:xfrm>
          <a:prstGeom prst="rect">
            <a:avLst/>
          </a:prstGeom>
        </p:spPr>
      </p:pic>
      <p:sp>
        <p:nvSpPr>
          <p:cNvPr id="9" name="5 CuadroTexto"/>
          <p:cNvSpPr txBox="1"/>
          <p:nvPr/>
        </p:nvSpPr>
        <p:spPr>
          <a:xfrm>
            <a:off x="2771800" y="6453336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 EDUCACIONAL SAN ESTEBAN MÁRTIR</a:t>
            </a:r>
            <a:endParaRPr lang="es-C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07503" y="5733256"/>
            <a:ext cx="216023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MATRÍCULA : 1.065</a:t>
            </a:r>
            <a:endParaRPr lang="es-C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9 CuadroTexto"/>
          <p:cNvSpPr txBox="1"/>
          <p:nvPr/>
        </p:nvSpPr>
        <p:spPr>
          <a:xfrm>
            <a:off x="112452" y="6120246"/>
            <a:ext cx="215529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COLEGIO TP PK –</a:t>
            </a:r>
            <a:r>
              <a:rPr lang="es-CL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IV°</a:t>
            </a:r>
            <a:endParaRPr lang="es-C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567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60432" y="0"/>
            <a:ext cx="683568" cy="79208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771800" y="116632"/>
            <a:ext cx="34563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 EDUCACIONAL SAN ESTEBAN MÁRTIR</a:t>
            </a:r>
            <a:endParaRPr lang="es-CL" sz="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7416"/>
            <a:ext cx="8820472" cy="3456384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532440" y="1644603"/>
            <a:ext cx="6480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91,8%</a:t>
            </a:r>
            <a:endParaRPr lang="es-CL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532440" y="2058614"/>
            <a:ext cx="6480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88,3%</a:t>
            </a:r>
            <a:endParaRPr lang="es-CL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riángulo isósceles 12"/>
          <p:cNvSpPr/>
          <p:nvPr/>
        </p:nvSpPr>
        <p:spPr>
          <a:xfrm>
            <a:off x="8460432" y="2482273"/>
            <a:ext cx="162272" cy="20353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CuadroTexto 13"/>
          <p:cNvSpPr txBox="1"/>
          <p:nvPr/>
        </p:nvSpPr>
        <p:spPr>
          <a:xfrm>
            <a:off x="8676456" y="2444265"/>
            <a:ext cx="6120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3,5 %</a:t>
            </a:r>
            <a:endParaRPr lang="es-CL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79" y="478001"/>
            <a:ext cx="2181225" cy="657225"/>
          </a:xfrm>
          <a:prstGeom prst="rect">
            <a:avLst/>
          </a:prstGeom>
        </p:spPr>
      </p:pic>
      <p:cxnSp>
        <p:nvCxnSpPr>
          <p:cNvPr id="17" name="Conector recto 16"/>
          <p:cNvCxnSpPr/>
          <p:nvPr/>
        </p:nvCxnSpPr>
        <p:spPr>
          <a:xfrm>
            <a:off x="2123728" y="2292675"/>
            <a:ext cx="0" cy="1640381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n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693" y="4221088"/>
            <a:ext cx="7716041" cy="266280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196086"/>
            <a:ext cx="1890514" cy="486328"/>
          </a:xfrm>
          <a:prstGeom prst="rect">
            <a:avLst/>
          </a:prstGeom>
        </p:spPr>
      </p:pic>
      <p:sp>
        <p:nvSpPr>
          <p:cNvPr id="24" name="Forma libre 23"/>
          <p:cNvSpPr/>
          <p:nvPr/>
        </p:nvSpPr>
        <p:spPr>
          <a:xfrm rot="16418923">
            <a:off x="3187361" y="2009058"/>
            <a:ext cx="719301" cy="6414193"/>
          </a:xfrm>
          <a:custGeom>
            <a:avLst/>
            <a:gdLst>
              <a:gd name="connsiteX0" fmla="*/ 272955 w 5650737"/>
              <a:gd name="connsiteY0" fmla="*/ 4421874 h 4421874"/>
              <a:gd name="connsiteX1" fmla="*/ 5650173 w 5650737"/>
              <a:gd name="connsiteY1" fmla="*/ 1651379 h 4421874"/>
              <a:gd name="connsiteX2" fmla="*/ 0 w 5650737"/>
              <a:gd name="connsiteY2" fmla="*/ 0 h 4421874"/>
              <a:gd name="connsiteX3" fmla="*/ 0 w 5650737"/>
              <a:gd name="connsiteY3" fmla="*/ 0 h 4421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50737" h="4421874">
                <a:moveTo>
                  <a:pt x="272955" y="4421874"/>
                </a:moveTo>
                <a:cubicBezTo>
                  <a:pt x="2984310" y="3405116"/>
                  <a:pt x="5695666" y="2388358"/>
                  <a:pt x="5650173" y="1651379"/>
                </a:cubicBezTo>
                <a:cubicBezTo>
                  <a:pt x="5604681" y="914400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Forma libre 25"/>
          <p:cNvSpPr/>
          <p:nvPr/>
        </p:nvSpPr>
        <p:spPr>
          <a:xfrm rot="15984559">
            <a:off x="3834076" y="1513711"/>
            <a:ext cx="371325" cy="6171886"/>
          </a:xfrm>
          <a:custGeom>
            <a:avLst/>
            <a:gdLst>
              <a:gd name="connsiteX0" fmla="*/ 272955 w 5650737"/>
              <a:gd name="connsiteY0" fmla="*/ 4421874 h 4421874"/>
              <a:gd name="connsiteX1" fmla="*/ 5650173 w 5650737"/>
              <a:gd name="connsiteY1" fmla="*/ 1651379 h 4421874"/>
              <a:gd name="connsiteX2" fmla="*/ 0 w 5650737"/>
              <a:gd name="connsiteY2" fmla="*/ 0 h 4421874"/>
              <a:gd name="connsiteX3" fmla="*/ 0 w 5650737"/>
              <a:gd name="connsiteY3" fmla="*/ 0 h 4421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50737" h="4421874">
                <a:moveTo>
                  <a:pt x="272955" y="4421874"/>
                </a:moveTo>
                <a:cubicBezTo>
                  <a:pt x="2984310" y="3405116"/>
                  <a:pt x="5695666" y="2388358"/>
                  <a:pt x="5650173" y="1651379"/>
                </a:cubicBezTo>
                <a:cubicBezTo>
                  <a:pt x="5604681" y="914400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3810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93586" y="5013176"/>
            <a:ext cx="666846" cy="1078827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01955" y="5358512"/>
            <a:ext cx="709042" cy="734784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31571" y="6093296"/>
            <a:ext cx="1448941" cy="17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5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1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1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4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1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8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24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0432" y="0"/>
            <a:ext cx="683568" cy="792088"/>
          </a:xfrm>
          <a:prstGeom prst="rect">
            <a:avLst/>
          </a:prstGeom>
        </p:spPr>
      </p:pic>
      <p:sp>
        <p:nvSpPr>
          <p:cNvPr id="11" name="5 CuadroTexto"/>
          <p:cNvSpPr txBox="1"/>
          <p:nvPr/>
        </p:nvSpPr>
        <p:spPr>
          <a:xfrm>
            <a:off x="2771800" y="116632"/>
            <a:ext cx="34563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 EDUCACIONAL SAN ESTEBAN MÁRTIR</a:t>
            </a:r>
            <a:endParaRPr lang="es-CL" sz="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Resultado de imagen para AMPOLLE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3624"/>
            <a:ext cx="3384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7908" y="5805264"/>
            <a:ext cx="377788" cy="360040"/>
          </a:xfrm>
          <a:prstGeom prst="rect">
            <a:avLst/>
          </a:prstGeom>
        </p:spPr>
      </p:pic>
      <p:sp>
        <p:nvSpPr>
          <p:cNvPr id="3" name="Llamada de nube 2"/>
          <p:cNvSpPr/>
          <p:nvPr/>
        </p:nvSpPr>
        <p:spPr>
          <a:xfrm>
            <a:off x="765175" y="332076"/>
            <a:ext cx="7983289" cy="3889012"/>
          </a:xfrm>
          <a:prstGeom prst="cloudCallout">
            <a:avLst>
              <a:gd name="adj1" fmla="val -33226"/>
              <a:gd name="adj2" fmla="val 51115"/>
            </a:avLst>
          </a:prstGeom>
          <a:solidFill>
            <a:schemeClr val="bg1">
              <a:alpha val="24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796" y="731032"/>
            <a:ext cx="2651770" cy="255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Resultado de imagen para lampara pix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" name="AutoShape 12" descr="Imagen relacionad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40" name="Picture 16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1207052"/>
            <a:ext cx="2362701" cy="157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esultado de imagen para grafica a la baj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604" y="4392827"/>
            <a:ext cx="5850396" cy="246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91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3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8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3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6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caminos que se cruz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496" y="44624"/>
            <a:ext cx="827584" cy="93610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6416" y="44624"/>
            <a:ext cx="729967" cy="1080120"/>
          </a:xfrm>
          <a:prstGeom prst="rect">
            <a:avLst/>
          </a:prstGeom>
        </p:spPr>
      </p:pic>
      <p:pic>
        <p:nvPicPr>
          <p:cNvPr id="18" name="Picture 2" descr="Resultado de imagen para brujul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97152"/>
            <a:ext cx="1584176" cy="127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5432751" y="5113781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APRENDIZAJE</a:t>
            </a:r>
            <a:endParaRPr lang="es-CL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523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0.39566 0.46713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74" y="233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38646 0.44629 " pathEditMode="relative" rAng="0" ptsTypes="AA">
                                      <p:cBhvr>
                                        <p:cTn id="8" dur="3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23" y="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6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0432" y="0"/>
            <a:ext cx="683568" cy="792088"/>
          </a:xfrm>
          <a:prstGeom prst="rect">
            <a:avLst/>
          </a:prstGeom>
        </p:spPr>
      </p:pic>
      <p:pic>
        <p:nvPicPr>
          <p:cNvPr id="4102" name="Picture 6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18374"/>
            <a:ext cx="3520290" cy="308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99802"/>
            <a:ext cx="582326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320801"/>
            <a:ext cx="2339752" cy="131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3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47664" y="792088"/>
            <a:ext cx="1368152" cy="1340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38" y="0"/>
            <a:ext cx="9182038" cy="6858000"/>
          </a:xfrm>
          <a:prstGeom prst="rect">
            <a:avLst/>
          </a:prstGeom>
        </p:spPr>
      </p:pic>
      <p:sp>
        <p:nvSpPr>
          <p:cNvPr id="21" name="5 CuadroTexto"/>
          <p:cNvSpPr txBox="1"/>
          <p:nvPr/>
        </p:nvSpPr>
        <p:spPr>
          <a:xfrm>
            <a:off x="2771800" y="116632"/>
            <a:ext cx="34563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 EDUCACIONAL SAN ESTEBAN MÁRTIR</a:t>
            </a:r>
            <a:endParaRPr lang="es-CL" sz="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Imagen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60432" y="0"/>
            <a:ext cx="683568" cy="792088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 rot="21338342">
            <a:off x="7020272" y="4149080"/>
            <a:ext cx="1656184" cy="2016224"/>
          </a:xfrm>
          <a:prstGeom prst="ellipse">
            <a:avLst/>
          </a:prstGeom>
          <a:solidFill>
            <a:srgbClr val="FFFF00">
              <a:alpha val="1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3275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47664" y="792088"/>
            <a:ext cx="1368152" cy="1340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122" name="Picture 2" descr="Resultado de imagen para einste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84" y="0"/>
            <a:ext cx="92344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60432" y="0"/>
            <a:ext cx="683568" cy="792088"/>
          </a:xfrm>
          <a:prstGeom prst="rect">
            <a:avLst/>
          </a:prstGeom>
        </p:spPr>
      </p:pic>
      <p:sp>
        <p:nvSpPr>
          <p:cNvPr id="9" name="5 CuadroTexto"/>
          <p:cNvSpPr txBox="1"/>
          <p:nvPr/>
        </p:nvSpPr>
        <p:spPr>
          <a:xfrm>
            <a:off x="2771800" y="116632"/>
            <a:ext cx="34563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 EDUCACIONAL SAN ESTEBAN MÁRTIR</a:t>
            </a:r>
            <a:endParaRPr lang="es-CL" sz="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932040" y="620688"/>
            <a:ext cx="4032448" cy="15121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800" b="1" dirty="0" smtClean="0">
              <a:latin typeface="Vladimir Script" panose="03050402040407070305" pitchFamily="66" charset="0"/>
            </a:endParaRPr>
          </a:p>
          <a:p>
            <a:pPr algn="ctr"/>
            <a:endParaRPr lang="es-CL" sz="2800" b="1" dirty="0">
              <a:latin typeface="Vladimir Script" panose="03050402040407070305" pitchFamily="66" charset="0"/>
            </a:endParaRPr>
          </a:p>
          <a:p>
            <a:pPr algn="ctr"/>
            <a:endParaRPr lang="es-CL" sz="2800" b="1" dirty="0" smtClean="0">
              <a:latin typeface="Vladimir Script" panose="03050402040407070305" pitchFamily="66" charset="0"/>
            </a:endParaRPr>
          </a:p>
          <a:p>
            <a:pPr algn="ctr"/>
            <a:r>
              <a:rPr lang="es-CL" sz="2800" b="1" dirty="0" smtClean="0">
                <a:latin typeface="Vladimir Script" panose="03050402040407070305" pitchFamily="66" charset="0"/>
              </a:rPr>
              <a:t>…</a:t>
            </a:r>
            <a:endParaRPr lang="es-CL" sz="2800" b="1" dirty="0">
              <a:latin typeface="Vladimir Script" panose="03050402040407070305" pitchFamily="66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076056" y="1988840"/>
            <a:ext cx="4126276" cy="16565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4400" b="1" dirty="0" smtClean="0">
              <a:latin typeface="Vladimir Script" panose="03050402040407070305" pitchFamily="66" charset="0"/>
            </a:endParaRPr>
          </a:p>
          <a:p>
            <a:pPr algn="ctr"/>
            <a:endParaRPr lang="es-CL" sz="4400" b="1" dirty="0">
              <a:latin typeface="Vladimir Script" panose="03050402040407070305" pitchFamily="66" charset="0"/>
            </a:endParaRPr>
          </a:p>
          <a:p>
            <a:pPr algn="ctr"/>
            <a:endParaRPr lang="es-CL" sz="4400" b="1" dirty="0" smtClean="0">
              <a:latin typeface="Vladimir Script" panose="03050402040407070305" pitchFamily="66" charset="0"/>
            </a:endParaRPr>
          </a:p>
          <a:p>
            <a:r>
              <a:rPr lang="es-CL" sz="8800" b="1" dirty="0" smtClean="0">
                <a:latin typeface="Vladimir Script" panose="03050402040407070305" pitchFamily="66" charset="0"/>
              </a:rPr>
              <a:t>Si quieres resultados distintos...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275856" y="5949280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ladimir Script" panose="03050402040407070305" pitchFamily="66" charset="0"/>
              </a:rPr>
              <a:t>Gracias</a:t>
            </a:r>
            <a:endParaRPr lang="es-CL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ladimir Script" panose="030504020404070703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90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54</Words>
  <Application>Microsoft Office PowerPoint</Application>
  <PresentationFormat>Presentación en pantalla (4:3)</PresentationFormat>
  <Paragraphs>24</Paragraphs>
  <Slides>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Vladimir Script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</dc:creator>
  <cp:lastModifiedBy>javi</cp:lastModifiedBy>
  <cp:revision>79</cp:revision>
  <cp:lastPrinted>2018-05-22T19:04:17Z</cp:lastPrinted>
  <dcterms:created xsi:type="dcterms:W3CDTF">2018-05-07T12:19:58Z</dcterms:created>
  <dcterms:modified xsi:type="dcterms:W3CDTF">2018-05-30T02:31:49Z</dcterms:modified>
</cp:coreProperties>
</file>